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28"/>
  </p:notesMasterIdLst>
  <p:handoutMasterIdLst>
    <p:handoutMasterId r:id="rId29"/>
  </p:handoutMasterIdLst>
  <p:sldIdLst>
    <p:sldId id="2147477385" r:id="rId10"/>
    <p:sldId id="2147477388" r:id="rId11"/>
    <p:sldId id="2147477394" r:id="rId12"/>
    <p:sldId id="2147477395" r:id="rId13"/>
    <p:sldId id="2147477397" r:id="rId14"/>
    <p:sldId id="2147477391" r:id="rId15"/>
    <p:sldId id="2147477396" r:id="rId16"/>
    <p:sldId id="2147477398" r:id="rId17"/>
    <p:sldId id="2147477399" r:id="rId18"/>
    <p:sldId id="2147477400" r:id="rId19"/>
    <p:sldId id="2147477401" r:id="rId20"/>
    <p:sldId id="2147477402" r:id="rId21"/>
    <p:sldId id="2147477403" r:id="rId22"/>
    <p:sldId id="2147477404" r:id="rId23"/>
    <p:sldId id="2147477405" r:id="rId24"/>
    <p:sldId id="2147477406" r:id="rId25"/>
    <p:sldId id="2147477285" r:id="rId26"/>
    <p:sldId id="2147477407" r:id="rId27"/>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147477385"/>
            <p14:sldId id="2147477388"/>
            <p14:sldId id="2147477394"/>
            <p14:sldId id="2147477395"/>
            <p14:sldId id="2147477397"/>
            <p14:sldId id="2147477391"/>
            <p14:sldId id="2147477396"/>
            <p14:sldId id="2147477398"/>
            <p14:sldId id="2147477399"/>
            <p14:sldId id="2147477400"/>
            <p14:sldId id="2147477401"/>
            <p14:sldId id="2147477402"/>
            <p14:sldId id="2147477403"/>
            <p14:sldId id="2147477404"/>
            <p14:sldId id="2147477405"/>
            <p14:sldId id="2147477406"/>
          </p14:sldIdLst>
        </p14:section>
        <p14:section name="Summary" id="{9560B6D6-55B3-4C59-A354-8B51072ABE61}">
          <p14:sldIdLst>
            <p14:sldId id="2147477285"/>
          </p14:sldIdLst>
        </p14:section>
        <p14:section name="Resources" id="{23D66856-C01F-4C91-A681-EBD31A57918F}">
          <p14:sldIdLst>
            <p14:sldId id="214747740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794014-7560-4665-9EC9-787D6D247E2B}" v="608" dt="2023-02-01T18:58:36.3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988" autoAdjust="0"/>
  </p:normalViewPr>
  <p:slideViewPr>
    <p:cSldViewPr snapToGrid="0">
      <p:cViewPr varScale="1">
        <p:scale>
          <a:sx n="51" d="100"/>
          <a:sy n="51" d="100"/>
        </p:scale>
        <p:origin x="676" y="48"/>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Master" Target="slideMasters/slideMaster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32794014-7560-4665-9EC9-787D6D247E2B}"/>
    <pc:docChg chg="undo custSel addSld delSld modSld sldOrd delSection modSection">
      <pc:chgData name="Bob Ward" userId="6da7c2dd-8e2e-469f-a216-c384312e2a2d" providerId="ADAL" clId="{32794014-7560-4665-9EC9-787D6D247E2B}" dt="2023-02-01T18:58:36.390" v="1821"/>
      <pc:docMkLst>
        <pc:docMk/>
      </pc:docMkLst>
      <pc:sldChg chg="del mod modShow">
        <pc:chgData name="Bob Ward" userId="6da7c2dd-8e2e-469f-a216-c384312e2a2d" providerId="ADAL" clId="{32794014-7560-4665-9EC9-787D6D247E2B}" dt="2023-01-24T20:29:37.615" v="380" actId="47"/>
        <pc:sldMkLst>
          <pc:docMk/>
          <pc:sldMk cId="3361306358" sldId="2076137339"/>
        </pc:sldMkLst>
      </pc:sldChg>
      <pc:sldChg chg="del">
        <pc:chgData name="Bob Ward" userId="6da7c2dd-8e2e-469f-a216-c384312e2a2d" providerId="ADAL" clId="{32794014-7560-4665-9EC9-787D6D247E2B}" dt="2023-01-24T20:23:14.979" v="14" actId="47"/>
        <pc:sldMkLst>
          <pc:docMk/>
          <pc:sldMk cId="2651755647" sldId="2076138386"/>
        </pc:sldMkLst>
      </pc:sldChg>
      <pc:sldChg chg="modSp add del mod modTransition">
        <pc:chgData name="Bob Ward" userId="6da7c2dd-8e2e-469f-a216-c384312e2a2d" providerId="ADAL" clId="{32794014-7560-4665-9EC9-787D6D247E2B}" dt="2023-01-29T21:54:54.994" v="1162" actId="113"/>
        <pc:sldMkLst>
          <pc:docMk/>
          <pc:sldMk cId="561508236" sldId="2147477285"/>
        </pc:sldMkLst>
        <pc:spChg chg="mod">
          <ac:chgData name="Bob Ward" userId="6da7c2dd-8e2e-469f-a216-c384312e2a2d" providerId="ADAL" clId="{32794014-7560-4665-9EC9-787D6D247E2B}" dt="2023-01-29T21:54:54.994" v="1162" actId="113"/>
          <ac:spMkLst>
            <pc:docMk/>
            <pc:sldMk cId="561508236" sldId="2147477285"/>
            <ac:spMk id="3" creationId="{E9AE23EC-62A6-0F44-976B-447F233FC001}"/>
          </ac:spMkLst>
        </pc:spChg>
      </pc:sldChg>
      <pc:sldChg chg="del">
        <pc:chgData name="Bob Ward" userId="6da7c2dd-8e2e-469f-a216-c384312e2a2d" providerId="ADAL" clId="{32794014-7560-4665-9EC9-787D6D247E2B}" dt="2023-01-24T20:23:52.603" v="22" actId="47"/>
        <pc:sldMkLst>
          <pc:docMk/>
          <pc:sldMk cId="2619705641" sldId="2147477377"/>
        </pc:sldMkLst>
      </pc:sldChg>
      <pc:sldChg chg="add del ord modNotesTx">
        <pc:chgData name="Bob Ward" userId="6da7c2dd-8e2e-469f-a216-c384312e2a2d" providerId="ADAL" clId="{32794014-7560-4665-9EC9-787D6D247E2B}" dt="2023-01-29T01:29:58.027" v="936" actId="47"/>
        <pc:sldMkLst>
          <pc:docMk/>
          <pc:sldMk cId="1819996943" sldId="2147477384"/>
        </pc:sldMkLst>
      </pc:sldChg>
      <pc:sldChg chg="modSp add mod">
        <pc:chgData name="Bob Ward" userId="6da7c2dd-8e2e-469f-a216-c384312e2a2d" providerId="ADAL" clId="{32794014-7560-4665-9EC9-787D6D247E2B}" dt="2023-01-29T21:46:52.239" v="1008" actId="20577"/>
        <pc:sldMkLst>
          <pc:docMk/>
          <pc:sldMk cId="4158027647" sldId="2147477385"/>
        </pc:sldMkLst>
        <pc:spChg chg="mod">
          <ac:chgData name="Bob Ward" userId="6da7c2dd-8e2e-469f-a216-c384312e2a2d" providerId="ADAL" clId="{32794014-7560-4665-9EC9-787D6D247E2B}" dt="2023-01-25T21:42:55.091" v="431" actId="6549"/>
          <ac:spMkLst>
            <pc:docMk/>
            <pc:sldMk cId="4158027647" sldId="2147477385"/>
            <ac:spMk id="2" creationId="{F11C841D-C464-7FE0-0FE1-2D51F47B4A9C}"/>
          </ac:spMkLst>
        </pc:spChg>
        <pc:spChg chg="mod">
          <ac:chgData name="Bob Ward" userId="6da7c2dd-8e2e-469f-a216-c384312e2a2d" providerId="ADAL" clId="{32794014-7560-4665-9EC9-787D6D247E2B}" dt="2023-01-29T21:46:52.239" v="1008" actId="20577"/>
          <ac:spMkLst>
            <pc:docMk/>
            <pc:sldMk cId="4158027647" sldId="2147477385"/>
            <ac:spMk id="7" creationId="{367500EF-1F79-46EB-8D50-D12A6C3E3133}"/>
          </ac:spMkLst>
        </pc:spChg>
      </pc:sldChg>
      <pc:sldChg chg="add modAnim">
        <pc:chgData name="Bob Ward" userId="6da7c2dd-8e2e-469f-a216-c384312e2a2d" providerId="ADAL" clId="{32794014-7560-4665-9EC9-787D6D247E2B}" dt="2023-02-01T18:58:36.390" v="1821"/>
        <pc:sldMkLst>
          <pc:docMk/>
          <pc:sldMk cId="2632096807" sldId="2147477388"/>
        </pc:sldMkLst>
      </pc:sldChg>
      <pc:sldChg chg="addSp delSp modSp add mod addAnim delAnim modAnim">
        <pc:chgData name="Bob Ward" userId="6da7c2dd-8e2e-469f-a216-c384312e2a2d" providerId="ADAL" clId="{32794014-7560-4665-9EC9-787D6D247E2B}" dt="2023-01-30T17:15:10.875" v="1718" actId="20577"/>
        <pc:sldMkLst>
          <pc:docMk/>
          <pc:sldMk cId="759692096" sldId="2147477391"/>
        </pc:sldMkLst>
        <pc:spChg chg="add del mod">
          <ac:chgData name="Bob Ward" userId="6da7c2dd-8e2e-469f-a216-c384312e2a2d" providerId="ADAL" clId="{32794014-7560-4665-9EC9-787D6D247E2B}" dt="2023-01-29T21:51:31.525" v="1035" actId="1076"/>
          <ac:spMkLst>
            <pc:docMk/>
            <pc:sldMk cId="759692096" sldId="2147477391"/>
            <ac:spMk id="3" creationId="{E42E07CA-D17B-EA87-56B3-E71DEC4D7C4A}"/>
          </ac:spMkLst>
        </pc:spChg>
        <pc:spChg chg="mod">
          <ac:chgData name="Bob Ward" userId="6da7c2dd-8e2e-469f-a216-c384312e2a2d" providerId="ADAL" clId="{32794014-7560-4665-9EC9-787D6D247E2B}" dt="2023-01-29T21:48:32.279" v="1014" actId="1076"/>
          <ac:spMkLst>
            <pc:docMk/>
            <pc:sldMk cId="759692096" sldId="2147477391"/>
            <ac:spMk id="5" creationId="{C3649FFD-4160-76A9-0F75-1F681AF44767}"/>
          </ac:spMkLst>
        </pc:spChg>
        <pc:spChg chg="add mod">
          <ac:chgData name="Bob Ward" userId="6da7c2dd-8e2e-469f-a216-c384312e2a2d" providerId="ADAL" clId="{32794014-7560-4665-9EC9-787D6D247E2B}" dt="2023-01-30T17:15:10.875" v="1718" actId="20577"/>
          <ac:spMkLst>
            <pc:docMk/>
            <pc:sldMk cId="759692096" sldId="2147477391"/>
            <ac:spMk id="6" creationId="{242B6113-BE00-B4CD-C207-96FB6D5204CC}"/>
          </ac:spMkLst>
        </pc:spChg>
        <pc:graphicFrameChg chg="mod">
          <ac:chgData name="Bob Ward" userId="6da7c2dd-8e2e-469f-a216-c384312e2a2d" providerId="ADAL" clId="{32794014-7560-4665-9EC9-787D6D247E2B}" dt="2023-01-30T17:14:43.072" v="1681" actId="20577"/>
          <ac:graphicFrameMkLst>
            <pc:docMk/>
            <pc:sldMk cId="759692096" sldId="2147477391"/>
            <ac:graphicFrameMk id="4" creationId="{74D2EEFA-F5AC-C1D6-678C-B1060D057690}"/>
          </ac:graphicFrameMkLst>
        </pc:graphicFrameChg>
        <pc:cxnChg chg="add del mod">
          <ac:chgData name="Bob Ward" userId="6da7c2dd-8e2e-469f-a216-c384312e2a2d" providerId="ADAL" clId="{32794014-7560-4665-9EC9-787D6D247E2B}" dt="2023-01-29T21:52:55.294" v="1046" actId="14100"/>
          <ac:cxnSpMkLst>
            <pc:docMk/>
            <pc:sldMk cId="759692096" sldId="2147477391"/>
            <ac:cxnSpMk id="7" creationId="{E4834079-C89B-84FE-F431-5D7309C036D4}"/>
          </ac:cxnSpMkLst>
        </pc:cxnChg>
        <pc:cxnChg chg="add mod">
          <ac:chgData name="Bob Ward" userId="6da7c2dd-8e2e-469f-a216-c384312e2a2d" providerId="ADAL" clId="{32794014-7560-4665-9EC9-787D6D247E2B}" dt="2023-01-30T17:14:57.802" v="1685" actId="1076"/>
          <ac:cxnSpMkLst>
            <pc:docMk/>
            <pc:sldMk cId="759692096" sldId="2147477391"/>
            <ac:cxnSpMk id="8" creationId="{C8855991-7475-6EE1-2062-9921FCFF0242}"/>
          </ac:cxnSpMkLst>
        </pc:cxnChg>
      </pc:sldChg>
      <pc:sldChg chg="delSp add mod modAnim">
        <pc:chgData name="Bob Ward" userId="6da7c2dd-8e2e-469f-a216-c384312e2a2d" providerId="ADAL" clId="{32794014-7560-4665-9EC9-787D6D247E2B}" dt="2023-02-01T16:44:00.639" v="1820"/>
        <pc:sldMkLst>
          <pc:docMk/>
          <pc:sldMk cId="4161248892" sldId="2147477394"/>
        </pc:sldMkLst>
        <pc:spChg chg="topLvl">
          <ac:chgData name="Bob Ward" userId="6da7c2dd-8e2e-469f-a216-c384312e2a2d" providerId="ADAL" clId="{32794014-7560-4665-9EC9-787D6D247E2B}" dt="2023-01-24T20:23:24.077" v="16" actId="165"/>
          <ac:spMkLst>
            <pc:docMk/>
            <pc:sldMk cId="4161248892" sldId="2147477394"/>
            <ac:spMk id="115" creationId="{E48C8061-B156-869B-0941-E57335D758C9}"/>
          </ac:spMkLst>
        </pc:spChg>
        <pc:spChg chg="topLvl">
          <ac:chgData name="Bob Ward" userId="6da7c2dd-8e2e-469f-a216-c384312e2a2d" providerId="ADAL" clId="{32794014-7560-4665-9EC9-787D6D247E2B}" dt="2023-01-24T20:23:24.077" v="16" actId="165"/>
          <ac:spMkLst>
            <pc:docMk/>
            <pc:sldMk cId="4161248892" sldId="2147477394"/>
            <ac:spMk id="116" creationId="{1CFF8A90-4CC3-3ADB-B951-B5CCFB8D2B2F}"/>
          </ac:spMkLst>
        </pc:spChg>
        <pc:grpChg chg="topLvl">
          <ac:chgData name="Bob Ward" userId="6da7c2dd-8e2e-469f-a216-c384312e2a2d" providerId="ADAL" clId="{32794014-7560-4665-9EC9-787D6D247E2B}" dt="2023-01-24T20:23:24.077" v="16" actId="165"/>
          <ac:grpSpMkLst>
            <pc:docMk/>
            <pc:sldMk cId="4161248892" sldId="2147477394"/>
            <ac:grpSpMk id="132" creationId="{F4241A34-6122-1689-A57F-6AE9DAF55FC8}"/>
          </ac:grpSpMkLst>
        </pc:grpChg>
        <pc:grpChg chg="del">
          <ac:chgData name="Bob Ward" userId="6da7c2dd-8e2e-469f-a216-c384312e2a2d" providerId="ADAL" clId="{32794014-7560-4665-9EC9-787D6D247E2B}" dt="2023-01-24T20:23:24.077" v="16" actId="165"/>
          <ac:grpSpMkLst>
            <pc:docMk/>
            <pc:sldMk cId="4161248892" sldId="2147477394"/>
            <ac:grpSpMk id="141" creationId="{A6106D19-2593-A815-8429-77EF0F1B19C5}"/>
          </ac:grpSpMkLst>
        </pc:grpChg>
      </pc:sldChg>
      <pc:sldChg chg="addSp delSp modSp new mod modAnim">
        <pc:chgData name="Bob Ward" userId="6da7c2dd-8e2e-469f-a216-c384312e2a2d" providerId="ADAL" clId="{32794014-7560-4665-9EC9-787D6D247E2B}" dt="2023-01-30T17:03:40.770" v="1617"/>
        <pc:sldMkLst>
          <pc:docMk/>
          <pc:sldMk cId="254831079" sldId="2147477395"/>
        </pc:sldMkLst>
        <pc:spChg chg="mod">
          <ac:chgData name="Bob Ward" userId="6da7c2dd-8e2e-469f-a216-c384312e2a2d" providerId="ADAL" clId="{32794014-7560-4665-9EC9-787D6D247E2B}" dt="2023-01-24T20:27:08.597" v="241" actId="20577"/>
          <ac:spMkLst>
            <pc:docMk/>
            <pc:sldMk cId="254831079" sldId="2147477395"/>
            <ac:spMk id="2" creationId="{D9CCB9ED-56FE-D955-0E7B-53CA33884938}"/>
          </ac:spMkLst>
        </pc:spChg>
        <pc:spChg chg="del">
          <ac:chgData name="Bob Ward" userId="6da7c2dd-8e2e-469f-a216-c384312e2a2d" providerId="ADAL" clId="{32794014-7560-4665-9EC9-787D6D247E2B}" dt="2023-01-30T16:39:06.907" v="1163" actId="478"/>
          <ac:spMkLst>
            <pc:docMk/>
            <pc:sldMk cId="254831079" sldId="2147477395"/>
            <ac:spMk id="3" creationId="{C0AC0783-44EC-B25F-9D65-E1AE69072C54}"/>
          </ac:spMkLst>
        </pc:spChg>
        <pc:spChg chg="add mod">
          <ac:chgData name="Bob Ward" userId="6da7c2dd-8e2e-469f-a216-c384312e2a2d" providerId="ADAL" clId="{32794014-7560-4665-9EC9-787D6D247E2B}" dt="2023-01-30T16:47:00.209" v="1235" actId="14100"/>
          <ac:spMkLst>
            <pc:docMk/>
            <pc:sldMk cId="254831079" sldId="2147477395"/>
            <ac:spMk id="5" creationId="{AF8F801B-1293-BDC3-2E1F-F6A7F16F5BC6}"/>
          </ac:spMkLst>
        </pc:spChg>
        <pc:spChg chg="add mod">
          <ac:chgData name="Bob Ward" userId="6da7c2dd-8e2e-469f-a216-c384312e2a2d" providerId="ADAL" clId="{32794014-7560-4665-9EC9-787D6D247E2B}" dt="2023-01-30T16:47:28.308" v="1241" actId="1076"/>
          <ac:spMkLst>
            <pc:docMk/>
            <pc:sldMk cId="254831079" sldId="2147477395"/>
            <ac:spMk id="10" creationId="{88877FFF-BFA8-7CC7-3E4E-34B929B65963}"/>
          </ac:spMkLst>
        </pc:spChg>
        <pc:spChg chg="add del mod">
          <ac:chgData name="Bob Ward" userId="6da7c2dd-8e2e-469f-a216-c384312e2a2d" providerId="ADAL" clId="{32794014-7560-4665-9EC9-787D6D247E2B}" dt="2023-01-30T16:44:05.744" v="1191"/>
          <ac:spMkLst>
            <pc:docMk/>
            <pc:sldMk cId="254831079" sldId="2147477395"/>
            <ac:spMk id="11" creationId="{3D41ECA0-E9B1-AE1A-7114-AD7F4F345FF9}"/>
          </ac:spMkLst>
        </pc:spChg>
        <pc:spChg chg="add del mod">
          <ac:chgData name="Bob Ward" userId="6da7c2dd-8e2e-469f-a216-c384312e2a2d" providerId="ADAL" clId="{32794014-7560-4665-9EC9-787D6D247E2B}" dt="2023-01-30T16:44:04.691" v="1190"/>
          <ac:spMkLst>
            <pc:docMk/>
            <pc:sldMk cId="254831079" sldId="2147477395"/>
            <ac:spMk id="12" creationId="{73C2424A-AFF2-9E9D-C350-B00438E4D871}"/>
          </ac:spMkLst>
        </pc:spChg>
        <pc:spChg chg="add del mod">
          <ac:chgData name="Bob Ward" userId="6da7c2dd-8e2e-469f-a216-c384312e2a2d" providerId="ADAL" clId="{32794014-7560-4665-9EC9-787D6D247E2B}" dt="2023-01-30T16:44:04.523" v="1189"/>
          <ac:spMkLst>
            <pc:docMk/>
            <pc:sldMk cId="254831079" sldId="2147477395"/>
            <ac:spMk id="13" creationId="{2FB8EFF4-C056-47EB-1EB7-F1A9FEAE5B03}"/>
          </ac:spMkLst>
        </pc:spChg>
        <pc:spChg chg="add del mod">
          <ac:chgData name="Bob Ward" userId="6da7c2dd-8e2e-469f-a216-c384312e2a2d" providerId="ADAL" clId="{32794014-7560-4665-9EC9-787D6D247E2B}" dt="2023-01-30T16:44:04.353" v="1188"/>
          <ac:spMkLst>
            <pc:docMk/>
            <pc:sldMk cId="254831079" sldId="2147477395"/>
            <ac:spMk id="14" creationId="{4D9E6BB9-9C99-C843-A173-DF109269728D}"/>
          </ac:spMkLst>
        </pc:spChg>
        <pc:spChg chg="add del mod">
          <ac:chgData name="Bob Ward" userId="6da7c2dd-8e2e-469f-a216-c384312e2a2d" providerId="ADAL" clId="{32794014-7560-4665-9EC9-787D6D247E2B}" dt="2023-01-30T16:44:04.129" v="1187"/>
          <ac:spMkLst>
            <pc:docMk/>
            <pc:sldMk cId="254831079" sldId="2147477395"/>
            <ac:spMk id="15" creationId="{4D751CE1-C22D-548B-DDFD-2DADC3530053}"/>
          </ac:spMkLst>
        </pc:spChg>
        <pc:spChg chg="add mod">
          <ac:chgData name="Bob Ward" userId="6da7c2dd-8e2e-469f-a216-c384312e2a2d" providerId="ADAL" clId="{32794014-7560-4665-9EC9-787D6D247E2B}" dt="2023-01-30T16:47:28.308" v="1241" actId="1076"/>
          <ac:spMkLst>
            <pc:docMk/>
            <pc:sldMk cId="254831079" sldId="2147477395"/>
            <ac:spMk id="16" creationId="{41895751-1388-AB80-18C5-CA7B010C1F9D}"/>
          </ac:spMkLst>
        </pc:spChg>
        <pc:spChg chg="add mod">
          <ac:chgData name="Bob Ward" userId="6da7c2dd-8e2e-469f-a216-c384312e2a2d" providerId="ADAL" clId="{32794014-7560-4665-9EC9-787D6D247E2B}" dt="2023-01-30T16:47:28.308" v="1241" actId="1076"/>
          <ac:spMkLst>
            <pc:docMk/>
            <pc:sldMk cId="254831079" sldId="2147477395"/>
            <ac:spMk id="17" creationId="{A978CAE8-D21B-8771-2548-A33ED0965BFB}"/>
          </ac:spMkLst>
        </pc:spChg>
        <pc:spChg chg="add mod">
          <ac:chgData name="Bob Ward" userId="6da7c2dd-8e2e-469f-a216-c384312e2a2d" providerId="ADAL" clId="{32794014-7560-4665-9EC9-787D6D247E2B}" dt="2023-01-30T16:47:28.308" v="1241" actId="1076"/>
          <ac:spMkLst>
            <pc:docMk/>
            <pc:sldMk cId="254831079" sldId="2147477395"/>
            <ac:spMk id="18" creationId="{568535FC-A544-344F-1905-3D318FC8D230}"/>
          </ac:spMkLst>
        </pc:spChg>
        <pc:spChg chg="add mod">
          <ac:chgData name="Bob Ward" userId="6da7c2dd-8e2e-469f-a216-c384312e2a2d" providerId="ADAL" clId="{32794014-7560-4665-9EC9-787D6D247E2B}" dt="2023-01-30T16:47:28.308" v="1241" actId="1076"/>
          <ac:spMkLst>
            <pc:docMk/>
            <pc:sldMk cId="254831079" sldId="2147477395"/>
            <ac:spMk id="19" creationId="{381F0836-E670-6EEC-0577-8E8601A0474B}"/>
          </ac:spMkLst>
        </pc:spChg>
        <pc:spChg chg="add mod">
          <ac:chgData name="Bob Ward" userId="6da7c2dd-8e2e-469f-a216-c384312e2a2d" providerId="ADAL" clId="{32794014-7560-4665-9EC9-787D6D247E2B}" dt="2023-01-30T16:52:23.415" v="1346" actId="1076"/>
          <ac:spMkLst>
            <pc:docMk/>
            <pc:sldMk cId="254831079" sldId="2147477395"/>
            <ac:spMk id="20" creationId="{169B6B80-F386-6A68-A1AD-6E65DEDCFE34}"/>
          </ac:spMkLst>
        </pc:spChg>
        <pc:spChg chg="add mod">
          <ac:chgData name="Bob Ward" userId="6da7c2dd-8e2e-469f-a216-c384312e2a2d" providerId="ADAL" clId="{32794014-7560-4665-9EC9-787D6D247E2B}" dt="2023-01-30T16:47:37.476" v="1244" actId="1076"/>
          <ac:spMkLst>
            <pc:docMk/>
            <pc:sldMk cId="254831079" sldId="2147477395"/>
            <ac:spMk id="23" creationId="{7F173755-AA73-7987-7317-FDB6831E85F9}"/>
          </ac:spMkLst>
        </pc:spChg>
        <pc:spChg chg="add mod">
          <ac:chgData name="Bob Ward" userId="6da7c2dd-8e2e-469f-a216-c384312e2a2d" providerId="ADAL" clId="{32794014-7560-4665-9EC9-787D6D247E2B}" dt="2023-01-30T16:52:29.729" v="1347" actId="1076"/>
          <ac:spMkLst>
            <pc:docMk/>
            <pc:sldMk cId="254831079" sldId="2147477395"/>
            <ac:spMk id="24" creationId="{EF315E56-7010-4385-15D9-92AAC0641AFA}"/>
          </ac:spMkLst>
        </pc:spChg>
        <pc:spChg chg="add mod ord">
          <ac:chgData name="Bob Ward" userId="6da7c2dd-8e2e-469f-a216-c384312e2a2d" providerId="ADAL" clId="{32794014-7560-4665-9EC9-787D6D247E2B}" dt="2023-01-30T16:53:06.704" v="1351" actId="339"/>
          <ac:spMkLst>
            <pc:docMk/>
            <pc:sldMk cId="254831079" sldId="2147477395"/>
            <ac:spMk id="25" creationId="{404038B2-C664-931E-7936-5A09C8DFB595}"/>
          </ac:spMkLst>
        </pc:spChg>
        <pc:picChg chg="add del mod">
          <ac:chgData name="Bob Ward" userId="6da7c2dd-8e2e-469f-a216-c384312e2a2d" providerId="ADAL" clId="{32794014-7560-4665-9EC9-787D6D247E2B}" dt="2023-01-30T16:41:31.066" v="1174" actId="478"/>
          <ac:picMkLst>
            <pc:docMk/>
            <pc:sldMk cId="254831079" sldId="2147477395"/>
            <ac:picMk id="7" creationId="{D1BABA69-C253-301E-43BF-1E34782D79B4}"/>
          </ac:picMkLst>
        </pc:picChg>
        <pc:picChg chg="add mod">
          <ac:chgData name="Bob Ward" userId="6da7c2dd-8e2e-469f-a216-c384312e2a2d" providerId="ADAL" clId="{32794014-7560-4665-9EC9-787D6D247E2B}" dt="2023-01-30T17:03:18.529" v="1613" actId="1076"/>
          <ac:picMkLst>
            <pc:docMk/>
            <pc:sldMk cId="254831079" sldId="2147477395"/>
            <ac:picMk id="9" creationId="{DF44C402-55DC-F65A-FA38-25D7349A26C0}"/>
          </ac:picMkLst>
        </pc:picChg>
        <pc:cxnChg chg="add mod">
          <ac:chgData name="Bob Ward" userId="6da7c2dd-8e2e-469f-a216-c384312e2a2d" providerId="ADAL" clId="{32794014-7560-4665-9EC9-787D6D247E2B}" dt="2023-01-30T16:47:31.303" v="1243" actId="1076"/>
          <ac:cxnSpMkLst>
            <pc:docMk/>
            <pc:sldMk cId="254831079" sldId="2147477395"/>
            <ac:cxnSpMk id="22" creationId="{7E2FF479-CC9B-BB82-3413-280C991736B8}"/>
          </ac:cxnSpMkLst>
        </pc:cxnChg>
        <pc:cxnChg chg="add mod">
          <ac:chgData name="Bob Ward" userId="6da7c2dd-8e2e-469f-a216-c384312e2a2d" providerId="ADAL" clId="{32794014-7560-4665-9EC9-787D6D247E2B}" dt="2023-01-30T17:01:51.969" v="1601" actId="1582"/>
          <ac:cxnSpMkLst>
            <pc:docMk/>
            <pc:sldMk cId="254831079" sldId="2147477395"/>
            <ac:cxnSpMk id="27" creationId="{5FC27A35-2EE2-8FDF-A921-8298C585431E}"/>
          </ac:cxnSpMkLst>
        </pc:cxnChg>
      </pc:sldChg>
      <pc:sldChg chg="addSp delSp modSp new mod modTransition modAnim modNotesTx">
        <pc:chgData name="Bob Ward" userId="6da7c2dd-8e2e-469f-a216-c384312e2a2d" providerId="ADAL" clId="{32794014-7560-4665-9EC9-787D6D247E2B}" dt="2023-01-31T03:34:31.340" v="1731" actId="20577"/>
        <pc:sldMkLst>
          <pc:docMk/>
          <pc:sldMk cId="1449651308" sldId="2147477396"/>
        </pc:sldMkLst>
        <pc:spChg chg="del mod">
          <ac:chgData name="Bob Ward" userId="6da7c2dd-8e2e-469f-a216-c384312e2a2d" providerId="ADAL" clId="{32794014-7560-4665-9EC9-787D6D247E2B}" dt="2023-01-29T00:05:30.212" v="885" actId="478"/>
          <ac:spMkLst>
            <pc:docMk/>
            <pc:sldMk cId="1449651308" sldId="2147477396"/>
            <ac:spMk id="2" creationId="{A8D46536-3998-3E75-36DE-0C01EDD1CC82}"/>
          </ac:spMkLst>
        </pc:spChg>
        <pc:spChg chg="del">
          <ac:chgData name="Bob Ward" userId="6da7c2dd-8e2e-469f-a216-c384312e2a2d" providerId="ADAL" clId="{32794014-7560-4665-9EC9-787D6D247E2B}" dt="2023-01-24T20:30:04.235" v="416" actId="478"/>
          <ac:spMkLst>
            <pc:docMk/>
            <pc:sldMk cId="1449651308" sldId="2147477396"/>
            <ac:spMk id="3" creationId="{9A5E65BD-254F-9487-EE84-EEC6D1E028A1}"/>
          </ac:spMkLst>
        </pc:spChg>
        <pc:spChg chg="add del mod">
          <ac:chgData name="Bob Ward" userId="6da7c2dd-8e2e-469f-a216-c384312e2a2d" providerId="ADAL" clId="{32794014-7560-4665-9EC9-787D6D247E2B}" dt="2023-01-29T00:05:32.112" v="886" actId="478"/>
          <ac:spMkLst>
            <pc:docMk/>
            <pc:sldMk cId="1449651308" sldId="2147477396"/>
            <ac:spMk id="4" creationId="{4F2C2B84-4335-70DC-D847-672354CA5BBA}"/>
          </ac:spMkLst>
        </pc:spChg>
        <pc:picChg chg="add mod">
          <ac:chgData name="Bob Ward" userId="6da7c2dd-8e2e-469f-a216-c384312e2a2d" providerId="ADAL" clId="{32794014-7560-4665-9EC9-787D6D247E2B}" dt="2023-01-29T00:05:46.705" v="887"/>
          <ac:picMkLst>
            <pc:docMk/>
            <pc:sldMk cId="1449651308" sldId="2147477396"/>
            <ac:picMk id="5" creationId="{4F4C8004-7FDC-21C2-FCCF-361E71BBB659}"/>
          </ac:picMkLst>
        </pc:picChg>
      </pc:sldChg>
      <pc:sldChg chg="addSp delSp modSp new mod modAnim">
        <pc:chgData name="Bob Ward" userId="6da7c2dd-8e2e-469f-a216-c384312e2a2d" providerId="ADAL" clId="{32794014-7560-4665-9EC9-787D6D247E2B}" dt="2023-01-30T17:12:46.375" v="1632"/>
        <pc:sldMkLst>
          <pc:docMk/>
          <pc:sldMk cId="4048639675" sldId="2147477397"/>
        </pc:sldMkLst>
        <pc:spChg chg="mod">
          <ac:chgData name="Bob Ward" userId="6da7c2dd-8e2e-469f-a216-c384312e2a2d" providerId="ADAL" clId="{32794014-7560-4665-9EC9-787D6D247E2B}" dt="2023-01-28T17:04:07.676" v="787" actId="20577"/>
          <ac:spMkLst>
            <pc:docMk/>
            <pc:sldMk cId="4048639675" sldId="2147477397"/>
            <ac:spMk id="2" creationId="{D84FF1D9-3B07-64CB-226D-53C3551B1399}"/>
          </ac:spMkLst>
        </pc:spChg>
        <pc:spChg chg="del">
          <ac:chgData name="Bob Ward" userId="6da7c2dd-8e2e-469f-a216-c384312e2a2d" providerId="ADAL" clId="{32794014-7560-4665-9EC9-787D6D247E2B}" dt="2023-01-30T16:53:30.627" v="1352" actId="478"/>
          <ac:spMkLst>
            <pc:docMk/>
            <pc:sldMk cId="4048639675" sldId="2147477397"/>
            <ac:spMk id="3" creationId="{7AEFF64D-3492-A830-0866-69E5A7A48DAE}"/>
          </ac:spMkLst>
        </pc:spChg>
        <pc:spChg chg="add mod">
          <ac:chgData name="Bob Ward" userId="6da7c2dd-8e2e-469f-a216-c384312e2a2d" providerId="ADAL" clId="{32794014-7560-4665-9EC9-787D6D247E2B}" dt="2023-01-30T16:53:35.994" v="1354" actId="1076"/>
          <ac:spMkLst>
            <pc:docMk/>
            <pc:sldMk cId="4048639675" sldId="2147477397"/>
            <ac:spMk id="4" creationId="{C16A75CB-6DDB-AB60-8A78-EC446EE4517D}"/>
          </ac:spMkLst>
        </pc:spChg>
        <pc:spChg chg="add mod">
          <ac:chgData name="Bob Ward" userId="6da7c2dd-8e2e-469f-a216-c384312e2a2d" providerId="ADAL" clId="{32794014-7560-4665-9EC9-787D6D247E2B}" dt="2023-01-30T16:53:35.994" v="1354" actId="1076"/>
          <ac:spMkLst>
            <pc:docMk/>
            <pc:sldMk cId="4048639675" sldId="2147477397"/>
            <ac:spMk id="5" creationId="{04F61739-2AB4-44FF-C340-6BFF63A59A36}"/>
          </ac:spMkLst>
        </pc:spChg>
        <pc:spChg chg="add mod">
          <ac:chgData name="Bob Ward" userId="6da7c2dd-8e2e-469f-a216-c384312e2a2d" providerId="ADAL" clId="{32794014-7560-4665-9EC9-787D6D247E2B}" dt="2023-01-30T16:53:35.994" v="1354" actId="1076"/>
          <ac:spMkLst>
            <pc:docMk/>
            <pc:sldMk cId="4048639675" sldId="2147477397"/>
            <ac:spMk id="6" creationId="{F4A0A28A-DE1B-C5DA-A217-2EF33AC2DBEE}"/>
          </ac:spMkLst>
        </pc:spChg>
        <pc:spChg chg="add mod">
          <ac:chgData name="Bob Ward" userId="6da7c2dd-8e2e-469f-a216-c384312e2a2d" providerId="ADAL" clId="{32794014-7560-4665-9EC9-787D6D247E2B}" dt="2023-01-30T16:53:35.994" v="1354" actId="1076"/>
          <ac:spMkLst>
            <pc:docMk/>
            <pc:sldMk cId="4048639675" sldId="2147477397"/>
            <ac:spMk id="7" creationId="{7FBCFAE3-4AA0-2DCA-97AF-027124DD44A9}"/>
          </ac:spMkLst>
        </pc:spChg>
        <pc:spChg chg="add mod">
          <ac:chgData name="Bob Ward" userId="6da7c2dd-8e2e-469f-a216-c384312e2a2d" providerId="ADAL" clId="{32794014-7560-4665-9EC9-787D6D247E2B}" dt="2023-01-30T16:53:35.994" v="1354" actId="1076"/>
          <ac:spMkLst>
            <pc:docMk/>
            <pc:sldMk cId="4048639675" sldId="2147477397"/>
            <ac:spMk id="8" creationId="{99244607-1EBA-6891-FE14-14149B90ADFB}"/>
          </ac:spMkLst>
        </pc:spChg>
        <pc:spChg chg="add mod">
          <ac:chgData name="Bob Ward" userId="6da7c2dd-8e2e-469f-a216-c384312e2a2d" providerId="ADAL" clId="{32794014-7560-4665-9EC9-787D6D247E2B}" dt="2023-01-30T16:53:35.994" v="1354" actId="1076"/>
          <ac:spMkLst>
            <pc:docMk/>
            <pc:sldMk cId="4048639675" sldId="2147477397"/>
            <ac:spMk id="9" creationId="{B5B196E6-41FD-A8E1-2ED7-2AE3EEF32E54}"/>
          </ac:spMkLst>
        </pc:spChg>
        <pc:spChg chg="add del mod">
          <ac:chgData name="Bob Ward" userId="6da7c2dd-8e2e-469f-a216-c384312e2a2d" providerId="ADAL" clId="{32794014-7560-4665-9EC9-787D6D247E2B}" dt="2023-01-30T17:05:14.583" v="1619" actId="478"/>
          <ac:spMkLst>
            <pc:docMk/>
            <pc:sldMk cId="4048639675" sldId="2147477397"/>
            <ac:spMk id="10" creationId="{377A0A3C-E578-5B91-FCBA-2D95FC16E45D}"/>
          </ac:spMkLst>
        </pc:spChg>
        <pc:spChg chg="add mod">
          <ac:chgData name="Bob Ward" userId="6da7c2dd-8e2e-469f-a216-c384312e2a2d" providerId="ADAL" clId="{32794014-7560-4665-9EC9-787D6D247E2B}" dt="2023-01-30T16:55:03.490" v="1376" actId="207"/>
          <ac:spMkLst>
            <pc:docMk/>
            <pc:sldMk cId="4048639675" sldId="2147477397"/>
            <ac:spMk id="18" creationId="{0FF184F5-AD21-AED6-B971-811A3B523166}"/>
          </ac:spMkLst>
        </pc:spChg>
        <pc:spChg chg="add mod">
          <ac:chgData name="Bob Ward" userId="6da7c2dd-8e2e-469f-a216-c384312e2a2d" providerId="ADAL" clId="{32794014-7560-4665-9EC9-787D6D247E2B}" dt="2023-01-30T16:55:59.564" v="1405" actId="1076"/>
          <ac:spMkLst>
            <pc:docMk/>
            <pc:sldMk cId="4048639675" sldId="2147477397"/>
            <ac:spMk id="21" creationId="{97B8B9D0-9895-8339-8217-585F6281B2BB}"/>
          </ac:spMkLst>
        </pc:spChg>
        <pc:spChg chg="add mod">
          <ac:chgData name="Bob Ward" userId="6da7c2dd-8e2e-469f-a216-c384312e2a2d" providerId="ADAL" clId="{32794014-7560-4665-9EC9-787D6D247E2B}" dt="2023-01-30T16:57:56.946" v="1467" actId="1076"/>
          <ac:spMkLst>
            <pc:docMk/>
            <pc:sldMk cId="4048639675" sldId="2147477397"/>
            <ac:spMk id="24" creationId="{28C31006-DED3-76E7-67BF-226295FC606D}"/>
          </ac:spMkLst>
        </pc:spChg>
        <pc:spChg chg="add del mod">
          <ac:chgData name="Bob Ward" userId="6da7c2dd-8e2e-469f-a216-c384312e2a2d" providerId="ADAL" clId="{32794014-7560-4665-9EC9-787D6D247E2B}" dt="2023-01-30T16:56:52.059" v="1418" actId="478"/>
          <ac:spMkLst>
            <pc:docMk/>
            <pc:sldMk cId="4048639675" sldId="2147477397"/>
            <ac:spMk id="25" creationId="{0FAD8FD1-68B5-E221-FB59-5F22C1A606EB}"/>
          </ac:spMkLst>
        </pc:spChg>
        <pc:spChg chg="add del mod">
          <ac:chgData name="Bob Ward" userId="6da7c2dd-8e2e-469f-a216-c384312e2a2d" providerId="ADAL" clId="{32794014-7560-4665-9EC9-787D6D247E2B}" dt="2023-01-30T16:56:51.444" v="1416" actId="478"/>
          <ac:spMkLst>
            <pc:docMk/>
            <pc:sldMk cId="4048639675" sldId="2147477397"/>
            <ac:spMk id="26" creationId="{7B67D3A0-0ACC-C1BC-F9DB-009AF986A81F}"/>
          </ac:spMkLst>
        </pc:spChg>
        <pc:spChg chg="add del mod">
          <ac:chgData name="Bob Ward" userId="6da7c2dd-8e2e-469f-a216-c384312e2a2d" providerId="ADAL" clId="{32794014-7560-4665-9EC9-787D6D247E2B}" dt="2023-01-30T16:56:50.809" v="1414" actId="478"/>
          <ac:spMkLst>
            <pc:docMk/>
            <pc:sldMk cId="4048639675" sldId="2147477397"/>
            <ac:spMk id="27" creationId="{E01A1187-7FDE-6CF6-E27B-D95032E66505}"/>
          </ac:spMkLst>
        </pc:spChg>
        <pc:spChg chg="add del mod">
          <ac:chgData name="Bob Ward" userId="6da7c2dd-8e2e-469f-a216-c384312e2a2d" providerId="ADAL" clId="{32794014-7560-4665-9EC9-787D6D247E2B}" dt="2023-01-30T16:56:50.093" v="1412" actId="478"/>
          <ac:spMkLst>
            <pc:docMk/>
            <pc:sldMk cId="4048639675" sldId="2147477397"/>
            <ac:spMk id="28" creationId="{0D631E80-074E-0793-825F-EB9F33EA3E14}"/>
          </ac:spMkLst>
        </pc:spChg>
        <pc:spChg chg="add mod">
          <ac:chgData name="Bob Ward" userId="6da7c2dd-8e2e-469f-a216-c384312e2a2d" providerId="ADAL" clId="{32794014-7560-4665-9EC9-787D6D247E2B}" dt="2023-01-30T16:57:56.946" v="1467" actId="1076"/>
          <ac:spMkLst>
            <pc:docMk/>
            <pc:sldMk cId="4048639675" sldId="2147477397"/>
            <ac:spMk id="29" creationId="{56464C66-0E29-B1B6-83E7-EBA3AA84A60B}"/>
          </ac:spMkLst>
        </pc:spChg>
        <pc:spChg chg="add mod">
          <ac:chgData name="Bob Ward" userId="6da7c2dd-8e2e-469f-a216-c384312e2a2d" providerId="ADAL" clId="{32794014-7560-4665-9EC9-787D6D247E2B}" dt="2023-01-30T16:57:56.946" v="1467" actId="1076"/>
          <ac:spMkLst>
            <pc:docMk/>
            <pc:sldMk cId="4048639675" sldId="2147477397"/>
            <ac:spMk id="30" creationId="{73B652A8-2B58-3FD6-0C5F-F2C44260855D}"/>
          </ac:spMkLst>
        </pc:spChg>
        <pc:spChg chg="add mod">
          <ac:chgData name="Bob Ward" userId="6da7c2dd-8e2e-469f-a216-c384312e2a2d" providerId="ADAL" clId="{32794014-7560-4665-9EC9-787D6D247E2B}" dt="2023-01-30T16:57:56.946" v="1467" actId="1076"/>
          <ac:spMkLst>
            <pc:docMk/>
            <pc:sldMk cId="4048639675" sldId="2147477397"/>
            <ac:spMk id="31" creationId="{211D4BC9-0DBF-4165-1761-D5FA12FD3B8C}"/>
          </ac:spMkLst>
        </pc:spChg>
        <pc:spChg chg="add mod">
          <ac:chgData name="Bob Ward" userId="6da7c2dd-8e2e-469f-a216-c384312e2a2d" providerId="ADAL" clId="{32794014-7560-4665-9EC9-787D6D247E2B}" dt="2023-01-30T16:57:56.946" v="1467" actId="1076"/>
          <ac:spMkLst>
            <pc:docMk/>
            <pc:sldMk cId="4048639675" sldId="2147477397"/>
            <ac:spMk id="32" creationId="{11BDCFE7-585B-B8FF-76C6-6B96A5F7475E}"/>
          </ac:spMkLst>
        </pc:spChg>
        <pc:spChg chg="add mod">
          <ac:chgData name="Bob Ward" userId="6da7c2dd-8e2e-469f-a216-c384312e2a2d" providerId="ADAL" clId="{32794014-7560-4665-9EC9-787D6D247E2B}" dt="2023-01-30T16:57:56.946" v="1467" actId="1076"/>
          <ac:spMkLst>
            <pc:docMk/>
            <pc:sldMk cId="4048639675" sldId="2147477397"/>
            <ac:spMk id="33" creationId="{3A320855-1026-87EA-F4C5-71504D81401A}"/>
          </ac:spMkLst>
        </pc:spChg>
        <pc:spChg chg="add mod">
          <ac:chgData name="Bob Ward" userId="6da7c2dd-8e2e-469f-a216-c384312e2a2d" providerId="ADAL" clId="{32794014-7560-4665-9EC9-787D6D247E2B}" dt="2023-01-30T16:57:56.946" v="1467" actId="1076"/>
          <ac:spMkLst>
            <pc:docMk/>
            <pc:sldMk cId="4048639675" sldId="2147477397"/>
            <ac:spMk id="34" creationId="{468CC89C-7B2F-04A9-FEA5-3BD10D0BF89C}"/>
          </ac:spMkLst>
        </pc:spChg>
        <pc:spChg chg="add mod">
          <ac:chgData name="Bob Ward" userId="6da7c2dd-8e2e-469f-a216-c384312e2a2d" providerId="ADAL" clId="{32794014-7560-4665-9EC9-787D6D247E2B}" dt="2023-01-30T16:57:56.946" v="1467" actId="1076"/>
          <ac:spMkLst>
            <pc:docMk/>
            <pc:sldMk cId="4048639675" sldId="2147477397"/>
            <ac:spMk id="35" creationId="{6FC35774-4BBA-5082-331C-C62ED9750049}"/>
          </ac:spMkLst>
        </pc:spChg>
        <pc:spChg chg="add mod">
          <ac:chgData name="Bob Ward" userId="6da7c2dd-8e2e-469f-a216-c384312e2a2d" providerId="ADAL" clId="{32794014-7560-4665-9EC9-787D6D247E2B}" dt="2023-01-30T16:58:46.697" v="1472" actId="1076"/>
          <ac:spMkLst>
            <pc:docMk/>
            <pc:sldMk cId="4048639675" sldId="2147477397"/>
            <ac:spMk id="38" creationId="{4E0966D0-3E8E-9434-EB6F-5F98E22EB0C4}"/>
          </ac:spMkLst>
        </pc:spChg>
        <pc:spChg chg="add del mod">
          <ac:chgData name="Bob Ward" userId="6da7c2dd-8e2e-469f-a216-c384312e2a2d" providerId="ADAL" clId="{32794014-7560-4665-9EC9-787D6D247E2B}" dt="2023-01-30T16:58:50.737" v="1474"/>
          <ac:spMkLst>
            <pc:docMk/>
            <pc:sldMk cId="4048639675" sldId="2147477397"/>
            <ac:spMk id="39" creationId="{213DAE82-9570-3C82-E823-80A6D256F83F}"/>
          </ac:spMkLst>
        </pc:spChg>
        <pc:spChg chg="add mod">
          <ac:chgData name="Bob Ward" userId="6da7c2dd-8e2e-469f-a216-c384312e2a2d" providerId="ADAL" clId="{32794014-7560-4665-9EC9-787D6D247E2B}" dt="2023-01-30T16:59:00.615" v="1483" actId="1076"/>
          <ac:spMkLst>
            <pc:docMk/>
            <pc:sldMk cId="4048639675" sldId="2147477397"/>
            <ac:spMk id="40" creationId="{833831EE-4F62-4BFD-3CDF-DCDF7D303BD0}"/>
          </ac:spMkLst>
        </pc:spChg>
        <pc:spChg chg="add mod">
          <ac:chgData name="Bob Ward" userId="6da7c2dd-8e2e-469f-a216-c384312e2a2d" providerId="ADAL" clId="{32794014-7560-4665-9EC9-787D6D247E2B}" dt="2023-01-30T16:59:35.924" v="1519" actId="1076"/>
          <ac:spMkLst>
            <pc:docMk/>
            <pc:sldMk cId="4048639675" sldId="2147477397"/>
            <ac:spMk id="42" creationId="{EB271CB6-082D-B314-4A2A-627055AEA47E}"/>
          </ac:spMkLst>
        </pc:spChg>
        <pc:spChg chg="add mod">
          <ac:chgData name="Bob Ward" userId="6da7c2dd-8e2e-469f-a216-c384312e2a2d" providerId="ADAL" clId="{32794014-7560-4665-9EC9-787D6D247E2B}" dt="2023-01-30T17:01:03.449" v="1598" actId="1076"/>
          <ac:spMkLst>
            <pc:docMk/>
            <pc:sldMk cId="4048639675" sldId="2147477397"/>
            <ac:spMk id="43" creationId="{85665B60-4AF2-E4EC-FD3B-5D51EFBE4B45}"/>
          </ac:spMkLst>
        </pc:spChg>
        <pc:spChg chg="add mod">
          <ac:chgData name="Bob Ward" userId="6da7c2dd-8e2e-469f-a216-c384312e2a2d" providerId="ADAL" clId="{32794014-7560-4665-9EC9-787D6D247E2B}" dt="2023-01-30T17:05:19.208" v="1621" actId="1076"/>
          <ac:spMkLst>
            <pc:docMk/>
            <pc:sldMk cId="4048639675" sldId="2147477397"/>
            <ac:spMk id="44" creationId="{0A4BDB29-AFD4-4B49-C9CF-511CFBBAA099}"/>
          </ac:spMkLst>
        </pc:spChg>
        <pc:spChg chg="add mod">
          <ac:chgData name="Bob Ward" userId="6da7c2dd-8e2e-469f-a216-c384312e2a2d" providerId="ADAL" clId="{32794014-7560-4665-9EC9-787D6D247E2B}" dt="2023-01-30T17:05:19.208" v="1621" actId="1076"/>
          <ac:spMkLst>
            <pc:docMk/>
            <pc:sldMk cId="4048639675" sldId="2147477397"/>
            <ac:spMk id="45" creationId="{C13F3625-072E-E519-DACC-3E34F86045CA}"/>
          </ac:spMkLst>
        </pc:spChg>
        <pc:picChg chg="add mod">
          <ac:chgData name="Bob Ward" userId="6da7c2dd-8e2e-469f-a216-c384312e2a2d" providerId="ADAL" clId="{32794014-7560-4665-9EC9-787D6D247E2B}" dt="2023-01-30T16:53:56.753" v="1357" actId="1076"/>
          <ac:picMkLst>
            <pc:docMk/>
            <pc:sldMk cId="4048639675" sldId="2147477397"/>
            <ac:picMk id="12" creationId="{E092AA92-4EBF-619B-F21C-FD427C6EEF3E}"/>
          </ac:picMkLst>
        </pc:picChg>
        <pc:picChg chg="add mod">
          <ac:chgData name="Bob Ward" userId="6da7c2dd-8e2e-469f-a216-c384312e2a2d" providerId="ADAL" clId="{32794014-7560-4665-9EC9-787D6D247E2B}" dt="2023-01-30T16:54:04.103" v="1359" actId="1076"/>
          <ac:picMkLst>
            <pc:docMk/>
            <pc:sldMk cId="4048639675" sldId="2147477397"/>
            <ac:picMk id="13" creationId="{1CA9D597-4DB9-E234-6DE6-734FD571752B}"/>
          </ac:picMkLst>
        </pc:picChg>
        <pc:picChg chg="add mod">
          <ac:chgData name="Bob Ward" userId="6da7c2dd-8e2e-469f-a216-c384312e2a2d" providerId="ADAL" clId="{32794014-7560-4665-9EC9-787D6D247E2B}" dt="2023-01-30T16:54:24.684" v="1368" actId="1076"/>
          <ac:picMkLst>
            <pc:docMk/>
            <pc:sldMk cId="4048639675" sldId="2147477397"/>
            <ac:picMk id="14" creationId="{129B6FC1-19C5-4556-5DC7-7C08E8FF1012}"/>
          </ac:picMkLst>
        </pc:picChg>
        <pc:picChg chg="add mod">
          <ac:chgData name="Bob Ward" userId="6da7c2dd-8e2e-469f-a216-c384312e2a2d" providerId="ADAL" clId="{32794014-7560-4665-9EC9-787D6D247E2B}" dt="2023-01-30T16:54:27.799" v="1369" actId="1076"/>
          <ac:picMkLst>
            <pc:docMk/>
            <pc:sldMk cId="4048639675" sldId="2147477397"/>
            <ac:picMk id="15" creationId="{D3A9CB56-59A7-7E86-0B50-73B412F4337F}"/>
          </ac:picMkLst>
        </pc:picChg>
        <pc:picChg chg="add mod">
          <ac:chgData name="Bob Ward" userId="6da7c2dd-8e2e-469f-a216-c384312e2a2d" providerId="ADAL" clId="{32794014-7560-4665-9EC9-787D6D247E2B}" dt="2023-01-30T16:54:37.949" v="1372" actId="1076"/>
          <ac:picMkLst>
            <pc:docMk/>
            <pc:sldMk cId="4048639675" sldId="2147477397"/>
            <ac:picMk id="16" creationId="{41F5A6E7-D1A0-0B54-722D-32D46AB50417}"/>
          </ac:picMkLst>
        </pc:picChg>
        <pc:picChg chg="add mod">
          <ac:chgData name="Bob Ward" userId="6da7c2dd-8e2e-469f-a216-c384312e2a2d" providerId="ADAL" clId="{32794014-7560-4665-9EC9-787D6D247E2B}" dt="2023-01-30T16:54:34.220" v="1371" actId="1076"/>
          <ac:picMkLst>
            <pc:docMk/>
            <pc:sldMk cId="4048639675" sldId="2147477397"/>
            <ac:picMk id="17" creationId="{3BF99950-85B4-26B8-D1E7-2FBD1FD22EC4}"/>
          </ac:picMkLst>
        </pc:picChg>
        <pc:picChg chg="add mod">
          <ac:chgData name="Bob Ward" userId="6da7c2dd-8e2e-469f-a216-c384312e2a2d" providerId="ADAL" clId="{32794014-7560-4665-9EC9-787D6D247E2B}" dt="2023-01-30T16:56:03.172" v="1406" actId="1076"/>
          <ac:picMkLst>
            <pc:docMk/>
            <pc:sldMk cId="4048639675" sldId="2147477397"/>
            <ac:picMk id="20" creationId="{F6B0DC74-234B-F37C-D09C-50A39CB6D52C}"/>
          </ac:picMkLst>
        </pc:picChg>
        <pc:picChg chg="add mod">
          <ac:chgData name="Bob Ward" userId="6da7c2dd-8e2e-469f-a216-c384312e2a2d" providerId="ADAL" clId="{32794014-7560-4665-9EC9-787D6D247E2B}" dt="2023-01-30T16:58:16.482" v="1470" actId="1076"/>
          <ac:picMkLst>
            <pc:docMk/>
            <pc:sldMk cId="4048639675" sldId="2147477397"/>
            <ac:picMk id="37" creationId="{98AA0083-42D4-1D69-45FE-352D8BDEBD04}"/>
          </ac:picMkLst>
        </pc:picChg>
        <pc:picChg chg="add mod">
          <ac:chgData name="Bob Ward" userId="6da7c2dd-8e2e-469f-a216-c384312e2a2d" providerId="ADAL" clId="{32794014-7560-4665-9EC9-787D6D247E2B}" dt="2023-01-30T16:59:35.924" v="1519" actId="1076"/>
          <ac:picMkLst>
            <pc:docMk/>
            <pc:sldMk cId="4048639675" sldId="2147477397"/>
            <ac:picMk id="41" creationId="{47F53223-A0B6-7648-7589-60CF35BC4909}"/>
          </ac:picMkLst>
        </pc:picChg>
        <pc:cxnChg chg="add">
          <ac:chgData name="Bob Ward" userId="6da7c2dd-8e2e-469f-a216-c384312e2a2d" providerId="ADAL" clId="{32794014-7560-4665-9EC9-787D6D247E2B}" dt="2023-01-30T16:56:12.279" v="1407" actId="11529"/>
          <ac:cxnSpMkLst>
            <pc:docMk/>
            <pc:sldMk cId="4048639675" sldId="2147477397"/>
            <ac:cxnSpMk id="23" creationId="{76EF29C0-5F17-CDE7-06B7-A4413D46751E}"/>
          </ac:cxnSpMkLst>
        </pc:cxnChg>
      </pc:sldChg>
      <pc:sldChg chg="addSp delSp modSp add mod delAnim modAnim modNotesTx">
        <pc:chgData name="Bob Ward" userId="6da7c2dd-8e2e-469f-a216-c384312e2a2d" providerId="ADAL" clId="{32794014-7560-4665-9EC9-787D6D247E2B}" dt="2023-01-31T03:34:38.138" v="1738" actId="20577"/>
        <pc:sldMkLst>
          <pc:docMk/>
          <pc:sldMk cId="2551913219" sldId="2147477398"/>
        </pc:sldMkLst>
        <pc:picChg chg="add mod">
          <ac:chgData name="Bob Ward" userId="6da7c2dd-8e2e-469f-a216-c384312e2a2d" providerId="ADAL" clId="{32794014-7560-4665-9EC9-787D6D247E2B}" dt="2023-01-29T00:06:11.585" v="892"/>
          <ac:picMkLst>
            <pc:docMk/>
            <pc:sldMk cId="2551913219" sldId="2147477398"/>
            <ac:picMk id="2" creationId="{219B6C40-B7E8-B7BE-12FC-7968ED8F1AC1}"/>
          </ac:picMkLst>
        </pc:picChg>
        <pc:picChg chg="del">
          <ac:chgData name="Bob Ward" userId="6da7c2dd-8e2e-469f-a216-c384312e2a2d" providerId="ADAL" clId="{32794014-7560-4665-9EC9-787D6D247E2B}" dt="2023-01-29T00:05:56.610" v="891" actId="478"/>
          <ac:picMkLst>
            <pc:docMk/>
            <pc:sldMk cId="2551913219" sldId="2147477398"/>
            <ac:picMk id="5" creationId="{4F4C8004-7FDC-21C2-FCCF-361E71BBB659}"/>
          </ac:picMkLst>
        </pc:picChg>
      </pc:sldChg>
      <pc:sldChg chg="addSp delSp modSp add mod delAnim modAnim modNotesTx">
        <pc:chgData name="Bob Ward" userId="6da7c2dd-8e2e-469f-a216-c384312e2a2d" providerId="ADAL" clId="{32794014-7560-4665-9EC9-787D6D247E2B}" dt="2023-01-31T03:34:45.174" v="1745" actId="20577"/>
        <pc:sldMkLst>
          <pc:docMk/>
          <pc:sldMk cId="3493786782" sldId="2147477399"/>
        </pc:sldMkLst>
        <pc:picChg chg="del">
          <ac:chgData name="Bob Ward" userId="6da7c2dd-8e2e-469f-a216-c384312e2a2d" providerId="ADAL" clId="{32794014-7560-4665-9EC9-787D6D247E2B}" dt="2023-01-29T00:06:46.980" v="895" actId="478"/>
          <ac:picMkLst>
            <pc:docMk/>
            <pc:sldMk cId="3493786782" sldId="2147477399"/>
            <ac:picMk id="2" creationId="{219B6C40-B7E8-B7BE-12FC-7968ED8F1AC1}"/>
          </ac:picMkLst>
        </pc:picChg>
        <pc:picChg chg="add mod">
          <ac:chgData name="Bob Ward" userId="6da7c2dd-8e2e-469f-a216-c384312e2a2d" providerId="ADAL" clId="{32794014-7560-4665-9EC9-787D6D247E2B}" dt="2023-01-29T00:06:56.287" v="896"/>
          <ac:picMkLst>
            <pc:docMk/>
            <pc:sldMk cId="3493786782" sldId="2147477399"/>
            <ac:picMk id="3" creationId="{89264D73-BE1E-0B51-C44A-C359234A1CEA}"/>
          </ac:picMkLst>
        </pc:picChg>
      </pc:sldChg>
      <pc:sldChg chg="addSp delSp modSp add mod delAnim modAnim modNotesTx">
        <pc:chgData name="Bob Ward" userId="6da7c2dd-8e2e-469f-a216-c384312e2a2d" providerId="ADAL" clId="{32794014-7560-4665-9EC9-787D6D247E2B}" dt="2023-01-31T03:34:51.293" v="1750" actId="20577"/>
        <pc:sldMkLst>
          <pc:docMk/>
          <pc:sldMk cId="3381072186" sldId="2147477400"/>
        </pc:sldMkLst>
        <pc:picChg chg="add mod">
          <ac:chgData name="Bob Ward" userId="6da7c2dd-8e2e-469f-a216-c384312e2a2d" providerId="ADAL" clId="{32794014-7560-4665-9EC9-787D6D247E2B}" dt="2023-01-29T00:19:10.972" v="902"/>
          <ac:picMkLst>
            <pc:docMk/>
            <pc:sldMk cId="3381072186" sldId="2147477400"/>
            <ac:picMk id="2" creationId="{46428275-E3A0-A3F9-4771-4F6A13A9B8E3}"/>
          </ac:picMkLst>
        </pc:picChg>
        <pc:picChg chg="del">
          <ac:chgData name="Bob Ward" userId="6da7c2dd-8e2e-469f-a216-c384312e2a2d" providerId="ADAL" clId="{32794014-7560-4665-9EC9-787D6D247E2B}" dt="2023-01-29T00:18:59.521" v="901" actId="478"/>
          <ac:picMkLst>
            <pc:docMk/>
            <pc:sldMk cId="3381072186" sldId="2147477400"/>
            <ac:picMk id="3" creationId="{89264D73-BE1E-0B51-C44A-C359234A1CEA}"/>
          </ac:picMkLst>
        </pc:picChg>
      </pc:sldChg>
      <pc:sldChg chg="addSp delSp modSp add mod delAnim modAnim modNotesTx">
        <pc:chgData name="Bob Ward" userId="6da7c2dd-8e2e-469f-a216-c384312e2a2d" providerId="ADAL" clId="{32794014-7560-4665-9EC9-787D6D247E2B}" dt="2023-01-31T03:34:57.180" v="1757" actId="20577"/>
        <pc:sldMkLst>
          <pc:docMk/>
          <pc:sldMk cId="3505581688" sldId="2147477401"/>
        </pc:sldMkLst>
        <pc:picChg chg="add mod">
          <ac:chgData name="Bob Ward" userId="6da7c2dd-8e2e-469f-a216-c384312e2a2d" providerId="ADAL" clId="{32794014-7560-4665-9EC9-787D6D247E2B}" dt="2023-01-29T00:19:28.016" v="904"/>
          <ac:picMkLst>
            <pc:docMk/>
            <pc:sldMk cId="3505581688" sldId="2147477401"/>
            <ac:picMk id="2" creationId="{44E8B7AC-C166-9190-CA2B-351807A280A4}"/>
          </ac:picMkLst>
        </pc:picChg>
        <pc:picChg chg="del">
          <ac:chgData name="Bob Ward" userId="6da7c2dd-8e2e-469f-a216-c384312e2a2d" providerId="ADAL" clId="{32794014-7560-4665-9EC9-787D6D247E2B}" dt="2023-01-29T00:18:43.495" v="900" actId="478"/>
          <ac:picMkLst>
            <pc:docMk/>
            <pc:sldMk cId="3505581688" sldId="2147477401"/>
            <ac:picMk id="3" creationId="{89264D73-BE1E-0B51-C44A-C359234A1CEA}"/>
          </ac:picMkLst>
        </pc:picChg>
      </pc:sldChg>
      <pc:sldChg chg="addSp delSp modSp add del mod delAnim modAnim">
        <pc:chgData name="Bob Ward" userId="6da7c2dd-8e2e-469f-a216-c384312e2a2d" providerId="ADAL" clId="{32794014-7560-4665-9EC9-787D6D247E2B}" dt="2023-01-29T00:20:08.886" v="911" actId="47"/>
        <pc:sldMkLst>
          <pc:docMk/>
          <pc:sldMk cId="311607717" sldId="2147477402"/>
        </pc:sldMkLst>
        <pc:picChg chg="del">
          <ac:chgData name="Bob Ward" userId="6da7c2dd-8e2e-469f-a216-c384312e2a2d" providerId="ADAL" clId="{32794014-7560-4665-9EC9-787D6D247E2B}" dt="2023-01-29T00:19:41.518" v="907" actId="478"/>
          <ac:picMkLst>
            <pc:docMk/>
            <pc:sldMk cId="311607717" sldId="2147477402"/>
            <ac:picMk id="2" creationId="{44E8B7AC-C166-9190-CA2B-351807A280A4}"/>
          </ac:picMkLst>
        </pc:picChg>
        <pc:picChg chg="add mod">
          <ac:chgData name="Bob Ward" userId="6da7c2dd-8e2e-469f-a216-c384312e2a2d" providerId="ADAL" clId="{32794014-7560-4665-9EC9-787D6D247E2B}" dt="2023-01-29T00:19:55.298" v="908"/>
          <ac:picMkLst>
            <pc:docMk/>
            <pc:sldMk cId="311607717" sldId="2147477402"/>
            <ac:picMk id="3" creationId="{0C8522F6-F6D6-A4D0-0E4B-0E41F6CE95C1}"/>
          </ac:picMkLst>
        </pc:picChg>
      </pc:sldChg>
      <pc:sldChg chg="addSp delSp modSp add mod delAnim modAnim modNotesTx">
        <pc:chgData name="Bob Ward" userId="6da7c2dd-8e2e-469f-a216-c384312e2a2d" providerId="ADAL" clId="{32794014-7560-4665-9EC9-787D6D247E2B}" dt="2023-01-31T03:35:04.281" v="1766" actId="20577"/>
        <pc:sldMkLst>
          <pc:docMk/>
          <pc:sldMk cId="2284970904" sldId="2147477402"/>
        </pc:sldMkLst>
        <pc:picChg chg="del">
          <ac:chgData name="Bob Ward" userId="6da7c2dd-8e2e-469f-a216-c384312e2a2d" providerId="ADAL" clId="{32794014-7560-4665-9EC9-787D6D247E2B}" dt="2023-01-29T00:20:21.088" v="914" actId="478"/>
          <ac:picMkLst>
            <pc:docMk/>
            <pc:sldMk cId="2284970904" sldId="2147477402"/>
            <ac:picMk id="2" creationId="{44E8B7AC-C166-9190-CA2B-351807A280A4}"/>
          </ac:picMkLst>
        </pc:picChg>
        <pc:picChg chg="add mod">
          <ac:chgData name="Bob Ward" userId="6da7c2dd-8e2e-469f-a216-c384312e2a2d" providerId="ADAL" clId="{32794014-7560-4665-9EC9-787D6D247E2B}" dt="2023-01-29T00:20:31.212" v="915"/>
          <ac:picMkLst>
            <pc:docMk/>
            <pc:sldMk cId="2284970904" sldId="2147477402"/>
            <ac:picMk id="3" creationId="{D800A3C6-D9CC-0C32-3417-69BF037BDFCA}"/>
          </ac:picMkLst>
        </pc:picChg>
      </pc:sldChg>
      <pc:sldChg chg="add del">
        <pc:chgData name="Bob Ward" userId="6da7c2dd-8e2e-469f-a216-c384312e2a2d" providerId="ADAL" clId="{32794014-7560-4665-9EC9-787D6D247E2B}" dt="2023-01-29T00:20:10.759" v="912" actId="47"/>
        <pc:sldMkLst>
          <pc:docMk/>
          <pc:sldMk cId="1192172573" sldId="2147477403"/>
        </pc:sldMkLst>
      </pc:sldChg>
      <pc:sldChg chg="addSp delSp modSp add mod delAnim modAnim modNotesTx">
        <pc:chgData name="Bob Ward" userId="6da7c2dd-8e2e-469f-a216-c384312e2a2d" providerId="ADAL" clId="{32794014-7560-4665-9EC9-787D6D247E2B}" dt="2023-01-31T03:35:11.471" v="1771" actId="20577"/>
        <pc:sldMkLst>
          <pc:docMk/>
          <pc:sldMk cId="4213696307" sldId="2147477403"/>
        </pc:sldMkLst>
        <pc:picChg chg="add mod">
          <ac:chgData name="Bob Ward" userId="6da7c2dd-8e2e-469f-a216-c384312e2a2d" providerId="ADAL" clId="{32794014-7560-4665-9EC9-787D6D247E2B}" dt="2023-01-29T00:21:07.516" v="919"/>
          <ac:picMkLst>
            <pc:docMk/>
            <pc:sldMk cId="4213696307" sldId="2147477403"/>
            <ac:picMk id="2" creationId="{694BA650-5CE3-D9A0-EE4D-C4AEF697FC80}"/>
          </ac:picMkLst>
        </pc:picChg>
        <pc:picChg chg="del">
          <ac:chgData name="Bob Ward" userId="6da7c2dd-8e2e-469f-a216-c384312e2a2d" providerId="ADAL" clId="{32794014-7560-4665-9EC9-787D6D247E2B}" dt="2023-01-29T00:20:59.396" v="918" actId="478"/>
          <ac:picMkLst>
            <pc:docMk/>
            <pc:sldMk cId="4213696307" sldId="2147477403"/>
            <ac:picMk id="3" creationId="{D800A3C6-D9CC-0C32-3417-69BF037BDFCA}"/>
          </ac:picMkLst>
        </pc:picChg>
      </pc:sldChg>
      <pc:sldChg chg="addSp delSp modSp add mod delAnim modAnim modNotesTx">
        <pc:chgData name="Bob Ward" userId="6da7c2dd-8e2e-469f-a216-c384312e2a2d" providerId="ADAL" clId="{32794014-7560-4665-9EC9-787D6D247E2B}" dt="2023-01-31T03:35:17.527" v="1776" actId="20577"/>
        <pc:sldMkLst>
          <pc:docMk/>
          <pc:sldMk cId="2074349075" sldId="2147477404"/>
        </pc:sldMkLst>
        <pc:picChg chg="del">
          <ac:chgData name="Bob Ward" userId="6da7c2dd-8e2e-469f-a216-c384312e2a2d" providerId="ADAL" clId="{32794014-7560-4665-9EC9-787D6D247E2B}" dt="2023-01-29T00:21:16.992" v="922" actId="478"/>
          <ac:picMkLst>
            <pc:docMk/>
            <pc:sldMk cId="2074349075" sldId="2147477404"/>
            <ac:picMk id="2" creationId="{694BA650-5CE3-D9A0-EE4D-C4AEF697FC80}"/>
          </ac:picMkLst>
        </pc:picChg>
        <pc:picChg chg="add mod">
          <ac:chgData name="Bob Ward" userId="6da7c2dd-8e2e-469f-a216-c384312e2a2d" providerId="ADAL" clId="{32794014-7560-4665-9EC9-787D6D247E2B}" dt="2023-01-29T00:21:24.825" v="923"/>
          <ac:picMkLst>
            <pc:docMk/>
            <pc:sldMk cId="2074349075" sldId="2147477404"/>
            <ac:picMk id="3" creationId="{E132ADE0-5598-B485-1001-FEE3FCB7C8B3}"/>
          </ac:picMkLst>
        </pc:picChg>
      </pc:sldChg>
      <pc:sldChg chg="addSp delSp modSp add mod delAnim modAnim modNotesTx">
        <pc:chgData name="Bob Ward" userId="6da7c2dd-8e2e-469f-a216-c384312e2a2d" providerId="ADAL" clId="{32794014-7560-4665-9EC9-787D6D247E2B}" dt="2023-01-31T03:35:26.259" v="1783" actId="20577"/>
        <pc:sldMkLst>
          <pc:docMk/>
          <pc:sldMk cId="2383917579" sldId="2147477405"/>
        </pc:sldMkLst>
        <pc:picChg chg="add mod">
          <ac:chgData name="Bob Ward" userId="6da7c2dd-8e2e-469f-a216-c384312e2a2d" providerId="ADAL" clId="{32794014-7560-4665-9EC9-787D6D247E2B}" dt="2023-01-29T00:21:43.039" v="927"/>
          <ac:picMkLst>
            <pc:docMk/>
            <pc:sldMk cId="2383917579" sldId="2147477405"/>
            <ac:picMk id="2" creationId="{5C599F42-51B3-7005-88CF-BAC71DBF0515}"/>
          </ac:picMkLst>
        </pc:picChg>
        <pc:picChg chg="del">
          <ac:chgData name="Bob Ward" userId="6da7c2dd-8e2e-469f-a216-c384312e2a2d" providerId="ADAL" clId="{32794014-7560-4665-9EC9-787D6D247E2B}" dt="2023-01-29T00:21:34.527" v="926" actId="478"/>
          <ac:picMkLst>
            <pc:docMk/>
            <pc:sldMk cId="2383917579" sldId="2147477405"/>
            <ac:picMk id="3" creationId="{E132ADE0-5598-B485-1001-FEE3FCB7C8B3}"/>
          </ac:picMkLst>
        </pc:picChg>
      </pc:sldChg>
      <pc:sldChg chg="addSp delSp modSp add mod delAnim modAnim modNotesTx">
        <pc:chgData name="Bob Ward" userId="6da7c2dd-8e2e-469f-a216-c384312e2a2d" providerId="ADAL" clId="{32794014-7560-4665-9EC9-787D6D247E2B}" dt="2023-01-31T03:36:08.014" v="1819" actId="20577"/>
        <pc:sldMkLst>
          <pc:docMk/>
          <pc:sldMk cId="160606736" sldId="2147477406"/>
        </pc:sldMkLst>
        <pc:picChg chg="del">
          <ac:chgData name="Bob Ward" userId="6da7c2dd-8e2e-469f-a216-c384312e2a2d" providerId="ADAL" clId="{32794014-7560-4665-9EC9-787D6D247E2B}" dt="2023-01-29T00:21:54.252" v="930" actId="478"/>
          <ac:picMkLst>
            <pc:docMk/>
            <pc:sldMk cId="160606736" sldId="2147477406"/>
            <ac:picMk id="2" creationId="{5C599F42-51B3-7005-88CF-BAC71DBF0515}"/>
          </ac:picMkLst>
        </pc:picChg>
        <pc:picChg chg="add mod">
          <ac:chgData name="Bob Ward" userId="6da7c2dd-8e2e-469f-a216-c384312e2a2d" providerId="ADAL" clId="{32794014-7560-4665-9EC9-787D6D247E2B}" dt="2023-01-29T00:22:01.691" v="931"/>
          <ac:picMkLst>
            <pc:docMk/>
            <pc:sldMk cId="160606736" sldId="2147477406"/>
            <ac:picMk id="3" creationId="{32154003-6BD4-070A-8585-D7DC7CDD4644}"/>
          </ac:picMkLst>
        </pc:picChg>
      </pc:sldChg>
      <pc:sldChg chg="addSp delSp modSp add mod">
        <pc:chgData name="Bob Ward" userId="6da7c2dd-8e2e-469f-a216-c384312e2a2d" providerId="ADAL" clId="{32794014-7560-4665-9EC9-787D6D247E2B}" dt="2023-01-29T01:39:20.534" v="988" actId="1076"/>
        <pc:sldMkLst>
          <pc:docMk/>
          <pc:sldMk cId="52005854" sldId="2147477407"/>
        </pc:sldMkLst>
        <pc:spChg chg="mod">
          <ac:chgData name="Bob Ward" userId="6da7c2dd-8e2e-469f-a216-c384312e2a2d" providerId="ADAL" clId="{32794014-7560-4665-9EC9-787D6D247E2B}" dt="2023-01-29T01:38:54.594" v="984" actId="20577"/>
          <ac:spMkLst>
            <pc:docMk/>
            <pc:sldMk cId="52005854" sldId="2147477407"/>
            <ac:spMk id="2" creationId="{D01CC37A-4B40-F185-05AE-35F678DA4FBF}"/>
          </ac:spMkLst>
        </pc:spChg>
        <pc:spChg chg="mod">
          <ac:chgData name="Bob Ward" userId="6da7c2dd-8e2e-469f-a216-c384312e2a2d" providerId="ADAL" clId="{32794014-7560-4665-9EC9-787D6D247E2B}" dt="2023-01-29T01:39:20.534" v="988" actId="1076"/>
          <ac:spMkLst>
            <pc:docMk/>
            <pc:sldMk cId="52005854" sldId="2147477407"/>
            <ac:spMk id="40" creationId="{792B682A-454D-FEFB-60DD-FA760E01AAA1}"/>
          </ac:spMkLst>
        </pc:spChg>
        <pc:spChg chg="mod">
          <ac:chgData name="Bob Ward" userId="6da7c2dd-8e2e-469f-a216-c384312e2a2d" providerId="ADAL" clId="{32794014-7560-4665-9EC9-787D6D247E2B}" dt="2023-01-29T01:39:20.534" v="988" actId="1076"/>
          <ac:spMkLst>
            <pc:docMk/>
            <pc:sldMk cId="52005854" sldId="2147477407"/>
            <ac:spMk id="41" creationId="{9784C583-DBF7-6DAE-959A-B6DDBDE957D8}"/>
          </ac:spMkLst>
        </pc:spChg>
        <pc:spChg chg="mod">
          <ac:chgData name="Bob Ward" userId="6da7c2dd-8e2e-469f-a216-c384312e2a2d" providerId="ADAL" clId="{32794014-7560-4665-9EC9-787D6D247E2B}" dt="2023-01-29T01:39:20.534" v="988" actId="1076"/>
          <ac:spMkLst>
            <pc:docMk/>
            <pc:sldMk cId="52005854" sldId="2147477407"/>
            <ac:spMk id="42" creationId="{F94DFA11-072E-83E4-E2D3-B80B8A61BD61}"/>
          </ac:spMkLst>
        </pc:spChg>
        <pc:grpChg chg="add mod">
          <ac:chgData name="Bob Ward" userId="6da7c2dd-8e2e-469f-a216-c384312e2a2d" providerId="ADAL" clId="{32794014-7560-4665-9EC9-787D6D247E2B}" dt="2023-01-29T01:39:20.534" v="988" actId="1076"/>
          <ac:grpSpMkLst>
            <pc:docMk/>
            <pc:sldMk cId="52005854" sldId="2147477407"/>
            <ac:grpSpMk id="6" creationId="{C5C885D2-D6C2-BC11-C369-0648C81AA0A7}"/>
          </ac:grpSpMkLst>
        </pc:grpChg>
        <pc:grpChg chg="del">
          <ac:chgData name="Bob Ward" userId="6da7c2dd-8e2e-469f-a216-c384312e2a2d" providerId="ADAL" clId="{32794014-7560-4665-9EC9-787D6D247E2B}" dt="2023-01-29T01:38:57.512" v="985" actId="478"/>
          <ac:grpSpMkLst>
            <pc:docMk/>
            <pc:sldMk cId="52005854" sldId="2147477407"/>
            <ac:grpSpMk id="7" creationId="{7A1F99A1-16BB-5BF6-AC2B-1AF3823BF2AB}"/>
          </ac:grpSpMkLst>
        </pc:grpChg>
      </pc:sldChg>
      <pc:sldMasterChg chg="delSldLayout">
        <pc:chgData name="Bob Ward" userId="6da7c2dd-8e2e-469f-a216-c384312e2a2d" providerId="ADAL" clId="{32794014-7560-4665-9EC9-787D6D247E2B}" dt="2023-01-28T18:19:30.871" v="862" actId="2696"/>
        <pc:sldMasterMkLst>
          <pc:docMk/>
          <pc:sldMasterMk cId="1011453131" sldId="2147485372"/>
        </pc:sldMasterMkLst>
        <pc:sldLayoutChg chg="del">
          <pc:chgData name="Bob Ward" userId="6da7c2dd-8e2e-469f-a216-c384312e2a2d" providerId="ADAL" clId="{32794014-7560-4665-9EC9-787D6D247E2B}" dt="2023-01-28T18:18:55.735" v="788" actId="2696"/>
          <pc:sldLayoutMkLst>
            <pc:docMk/>
            <pc:sldMasterMk cId="1011453131" sldId="2147485372"/>
            <pc:sldLayoutMk cId="410070383" sldId="2147485373"/>
          </pc:sldLayoutMkLst>
        </pc:sldLayoutChg>
        <pc:sldLayoutChg chg="del">
          <pc:chgData name="Bob Ward" userId="6da7c2dd-8e2e-469f-a216-c384312e2a2d" providerId="ADAL" clId="{32794014-7560-4665-9EC9-787D6D247E2B}" dt="2023-01-28T18:18:56.118" v="789" actId="2696"/>
          <pc:sldLayoutMkLst>
            <pc:docMk/>
            <pc:sldMasterMk cId="1011453131" sldId="2147485372"/>
            <pc:sldLayoutMk cId="116212585" sldId="2147485374"/>
          </pc:sldLayoutMkLst>
        </pc:sldLayoutChg>
        <pc:sldLayoutChg chg="del">
          <pc:chgData name="Bob Ward" userId="6da7c2dd-8e2e-469f-a216-c384312e2a2d" providerId="ADAL" clId="{32794014-7560-4665-9EC9-787D6D247E2B}" dt="2023-01-28T18:18:56.422" v="790" actId="2696"/>
          <pc:sldLayoutMkLst>
            <pc:docMk/>
            <pc:sldMasterMk cId="1011453131" sldId="2147485372"/>
            <pc:sldLayoutMk cId="3544575853" sldId="2147485375"/>
          </pc:sldLayoutMkLst>
        </pc:sldLayoutChg>
        <pc:sldLayoutChg chg="del">
          <pc:chgData name="Bob Ward" userId="6da7c2dd-8e2e-469f-a216-c384312e2a2d" providerId="ADAL" clId="{32794014-7560-4665-9EC9-787D6D247E2B}" dt="2023-01-28T18:18:56.719" v="791" actId="2696"/>
          <pc:sldLayoutMkLst>
            <pc:docMk/>
            <pc:sldMasterMk cId="1011453131" sldId="2147485372"/>
            <pc:sldLayoutMk cId="1185828165" sldId="2147485376"/>
          </pc:sldLayoutMkLst>
        </pc:sldLayoutChg>
        <pc:sldLayoutChg chg="del">
          <pc:chgData name="Bob Ward" userId="6da7c2dd-8e2e-469f-a216-c384312e2a2d" providerId="ADAL" clId="{32794014-7560-4665-9EC9-787D6D247E2B}" dt="2023-01-28T18:18:57.020" v="792" actId="2696"/>
          <pc:sldLayoutMkLst>
            <pc:docMk/>
            <pc:sldMasterMk cId="1011453131" sldId="2147485372"/>
            <pc:sldLayoutMk cId="2587680279" sldId="2147485377"/>
          </pc:sldLayoutMkLst>
        </pc:sldLayoutChg>
        <pc:sldLayoutChg chg="del">
          <pc:chgData name="Bob Ward" userId="6da7c2dd-8e2e-469f-a216-c384312e2a2d" providerId="ADAL" clId="{32794014-7560-4665-9EC9-787D6D247E2B}" dt="2023-01-28T18:18:57.291" v="793" actId="2696"/>
          <pc:sldLayoutMkLst>
            <pc:docMk/>
            <pc:sldMasterMk cId="1011453131" sldId="2147485372"/>
            <pc:sldLayoutMk cId="1864614243" sldId="2147485378"/>
          </pc:sldLayoutMkLst>
        </pc:sldLayoutChg>
        <pc:sldLayoutChg chg="del">
          <pc:chgData name="Bob Ward" userId="6da7c2dd-8e2e-469f-a216-c384312e2a2d" providerId="ADAL" clId="{32794014-7560-4665-9EC9-787D6D247E2B}" dt="2023-01-28T18:18:57.527" v="794" actId="2696"/>
          <pc:sldLayoutMkLst>
            <pc:docMk/>
            <pc:sldMasterMk cId="1011453131" sldId="2147485372"/>
            <pc:sldLayoutMk cId="638626557" sldId="2147485379"/>
          </pc:sldLayoutMkLst>
        </pc:sldLayoutChg>
        <pc:sldLayoutChg chg="del">
          <pc:chgData name="Bob Ward" userId="6da7c2dd-8e2e-469f-a216-c384312e2a2d" providerId="ADAL" clId="{32794014-7560-4665-9EC9-787D6D247E2B}" dt="2023-01-28T18:18:57.737" v="795" actId="2696"/>
          <pc:sldLayoutMkLst>
            <pc:docMk/>
            <pc:sldMasterMk cId="1011453131" sldId="2147485372"/>
            <pc:sldLayoutMk cId="1600163219" sldId="2147485380"/>
          </pc:sldLayoutMkLst>
        </pc:sldLayoutChg>
        <pc:sldLayoutChg chg="del">
          <pc:chgData name="Bob Ward" userId="6da7c2dd-8e2e-469f-a216-c384312e2a2d" providerId="ADAL" clId="{32794014-7560-4665-9EC9-787D6D247E2B}" dt="2023-01-28T18:18:57.931" v="796" actId="2696"/>
          <pc:sldLayoutMkLst>
            <pc:docMk/>
            <pc:sldMasterMk cId="1011453131" sldId="2147485372"/>
            <pc:sldLayoutMk cId="3375700252" sldId="2147485381"/>
          </pc:sldLayoutMkLst>
        </pc:sldLayoutChg>
        <pc:sldLayoutChg chg="del">
          <pc:chgData name="Bob Ward" userId="6da7c2dd-8e2e-469f-a216-c384312e2a2d" providerId="ADAL" clId="{32794014-7560-4665-9EC9-787D6D247E2B}" dt="2023-01-28T18:18:58.096" v="797" actId="2696"/>
          <pc:sldLayoutMkLst>
            <pc:docMk/>
            <pc:sldMasterMk cId="1011453131" sldId="2147485372"/>
            <pc:sldLayoutMk cId="3616879892" sldId="2147485382"/>
          </pc:sldLayoutMkLst>
        </pc:sldLayoutChg>
        <pc:sldLayoutChg chg="del">
          <pc:chgData name="Bob Ward" userId="6da7c2dd-8e2e-469f-a216-c384312e2a2d" providerId="ADAL" clId="{32794014-7560-4665-9EC9-787D6D247E2B}" dt="2023-01-28T18:18:58.276" v="798" actId="2696"/>
          <pc:sldLayoutMkLst>
            <pc:docMk/>
            <pc:sldMasterMk cId="1011453131" sldId="2147485372"/>
            <pc:sldLayoutMk cId="496607263" sldId="2147485383"/>
          </pc:sldLayoutMkLst>
        </pc:sldLayoutChg>
        <pc:sldLayoutChg chg="del">
          <pc:chgData name="Bob Ward" userId="6da7c2dd-8e2e-469f-a216-c384312e2a2d" providerId="ADAL" clId="{32794014-7560-4665-9EC9-787D6D247E2B}" dt="2023-01-28T18:18:58.440" v="799" actId="2696"/>
          <pc:sldLayoutMkLst>
            <pc:docMk/>
            <pc:sldMasterMk cId="1011453131" sldId="2147485372"/>
            <pc:sldLayoutMk cId="3007131837" sldId="2147485384"/>
          </pc:sldLayoutMkLst>
        </pc:sldLayoutChg>
        <pc:sldLayoutChg chg="del">
          <pc:chgData name="Bob Ward" userId="6da7c2dd-8e2e-469f-a216-c384312e2a2d" providerId="ADAL" clId="{32794014-7560-4665-9EC9-787D6D247E2B}" dt="2023-01-28T18:18:58.637" v="800" actId="2696"/>
          <pc:sldLayoutMkLst>
            <pc:docMk/>
            <pc:sldMasterMk cId="1011453131" sldId="2147485372"/>
            <pc:sldLayoutMk cId="858112311" sldId="2147485385"/>
          </pc:sldLayoutMkLst>
        </pc:sldLayoutChg>
        <pc:sldLayoutChg chg="del">
          <pc:chgData name="Bob Ward" userId="6da7c2dd-8e2e-469f-a216-c384312e2a2d" providerId="ADAL" clId="{32794014-7560-4665-9EC9-787D6D247E2B}" dt="2023-01-28T18:18:58.799" v="801" actId="2696"/>
          <pc:sldLayoutMkLst>
            <pc:docMk/>
            <pc:sldMasterMk cId="1011453131" sldId="2147485372"/>
            <pc:sldLayoutMk cId="1784651242" sldId="2147485386"/>
          </pc:sldLayoutMkLst>
        </pc:sldLayoutChg>
        <pc:sldLayoutChg chg="del">
          <pc:chgData name="Bob Ward" userId="6da7c2dd-8e2e-469f-a216-c384312e2a2d" providerId="ADAL" clId="{32794014-7560-4665-9EC9-787D6D247E2B}" dt="2023-01-28T18:18:58.981" v="802" actId="2696"/>
          <pc:sldLayoutMkLst>
            <pc:docMk/>
            <pc:sldMasterMk cId="1011453131" sldId="2147485372"/>
            <pc:sldLayoutMk cId="2340930889" sldId="2147485387"/>
          </pc:sldLayoutMkLst>
        </pc:sldLayoutChg>
        <pc:sldLayoutChg chg="del">
          <pc:chgData name="Bob Ward" userId="6da7c2dd-8e2e-469f-a216-c384312e2a2d" providerId="ADAL" clId="{32794014-7560-4665-9EC9-787D6D247E2B}" dt="2023-01-28T18:18:59.178" v="803" actId="2696"/>
          <pc:sldLayoutMkLst>
            <pc:docMk/>
            <pc:sldMasterMk cId="1011453131" sldId="2147485372"/>
            <pc:sldLayoutMk cId="648882097" sldId="2147485388"/>
          </pc:sldLayoutMkLst>
        </pc:sldLayoutChg>
        <pc:sldLayoutChg chg="del">
          <pc:chgData name="Bob Ward" userId="6da7c2dd-8e2e-469f-a216-c384312e2a2d" providerId="ADAL" clId="{32794014-7560-4665-9EC9-787D6D247E2B}" dt="2023-01-28T18:18:59.385" v="804" actId="2696"/>
          <pc:sldLayoutMkLst>
            <pc:docMk/>
            <pc:sldMasterMk cId="1011453131" sldId="2147485372"/>
            <pc:sldLayoutMk cId="3676153680" sldId="2147485389"/>
          </pc:sldLayoutMkLst>
        </pc:sldLayoutChg>
        <pc:sldLayoutChg chg="del">
          <pc:chgData name="Bob Ward" userId="6da7c2dd-8e2e-469f-a216-c384312e2a2d" providerId="ADAL" clId="{32794014-7560-4665-9EC9-787D6D247E2B}" dt="2023-01-28T18:18:59.613" v="805" actId="2696"/>
          <pc:sldLayoutMkLst>
            <pc:docMk/>
            <pc:sldMasterMk cId="1011453131" sldId="2147485372"/>
            <pc:sldLayoutMk cId="2188652673" sldId="2147485390"/>
          </pc:sldLayoutMkLst>
        </pc:sldLayoutChg>
        <pc:sldLayoutChg chg="del">
          <pc:chgData name="Bob Ward" userId="6da7c2dd-8e2e-469f-a216-c384312e2a2d" providerId="ADAL" clId="{32794014-7560-4665-9EC9-787D6D247E2B}" dt="2023-01-28T18:18:59.821" v="806" actId="2696"/>
          <pc:sldLayoutMkLst>
            <pc:docMk/>
            <pc:sldMasterMk cId="1011453131" sldId="2147485372"/>
            <pc:sldLayoutMk cId="3037408667" sldId="2147485391"/>
          </pc:sldLayoutMkLst>
        </pc:sldLayoutChg>
        <pc:sldLayoutChg chg="del">
          <pc:chgData name="Bob Ward" userId="6da7c2dd-8e2e-469f-a216-c384312e2a2d" providerId="ADAL" clId="{32794014-7560-4665-9EC9-787D6D247E2B}" dt="2023-01-28T18:19:00.017" v="807" actId="2696"/>
          <pc:sldLayoutMkLst>
            <pc:docMk/>
            <pc:sldMasterMk cId="1011453131" sldId="2147485372"/>
            <pc:sldLayoutMk cId="2250642827" sldId="2147485392"/>
          </pc:sldLayoutMkLst>
        </pc:sldLayoutChg>
        <pc:sldLayoutChg chg="del">
          <pc:chgData name="Bob Ward" userId="6da7c2dd-8e2e-469f-a216-c384312e2a2d" providerId="ADAL" clId="{32794014-7560-4665-9EC9-787D6D247E2B}" dt="2023-01-28T18:19:00.226" v="808" actId="2696"/>
          <pc:sldLayoutMkLst>
            <pc:docMk/>
            <pc:sldMasterMk cId="1011453131" sldId="2147485372"/>
            <pc:sldLayoutMk cId="3910184619" sldId="2147485393"/>
          </pc:sldLayoutMkLst>
        </pc:sldLayoutChg>
        <pc:sldLayoutChg chg="del">
          <pc:chgData name="Bob Ward" userId="6da7c2dd-8e2e-469f-a216-c384312e2a2d" providerId="ADAL" clId="{32794014-7560-4665-9EC9-787D6D247E2B}" dt="2023-01-28T18:19:00.405" v="809" actId="2696"/>
          <pc:sldLayoutMkLst>
            <pc:docMk/>
            <pc:sldMasterMk cId="1011453131" sldId="2147485372"/>
            <pc:sldLayoutMk cId="1664114757" sldId="2147485394"/>
          </pc:sldLayoutMkLst>
        </pc:sldLayoutChg>
        <pc:sldLayoutChg chg="del">
          <pc:chgData name="Bob Ward" userId="6da7c2dd-8e2e-469f-a216-c384312e2a2d" providerId="ADAL" clId="{32794014-7560-4665-9EC9-787D6D247E2B}" dt="2023-01-28T18:19:00.601" v="810" actId="2696"/>
          <pc:sldLayoutMkLst>
            <pc:docMk/>
            <pc:sldMasterMk cId="1011453131" sldId="2147485372"/>
            <pc:sldLayoutMk cId="3099086473" sldId="2147485395"/>
          </pc:sldLayoutMkLst>
        </pc:sldLayoutChg>
        <pc:sldLayoutChg chg="del">
          <pc:chgData name="Bob Ward" userId="6da7c2dd-8e2e-469f-a216-c384312e2a2d" providerId="ADAL" clId="{32794014-7560-4665-9EC9-787D6D247E2B}" dt="2023-01-28T18:19:00.796" v="811" actId="2696"/>
          <pc:sldLayoutMkLst>
            <pc:docMk/>
            <pc:sldMasterMk cId="1011453131" sldId="2147485372"/>
            <pc:sldLayoutMk cId="1118782680" sldId="2147485396"/>
          </pc:sldLayoutMkLst>
        </pc:sldLayoutChg>
        <pc:sldLayoutChg chg="del">
          <pc:chgData name="Bob Ward" userId="6da7c2dd-8e2e-469f-a216-c384312e2a2d" providerId="ADAL" clId="{32794014-7560-4665-9EC9-787D6D247E2B}" dt="2023-01-28T18:19:00.990" v="812" actId="2696"/>
          <pc:sldLayoutMkLst>
            <pc:docMk/>
            <pc:sldMasterMk cId="1011453131" sldId="2147485372"/>
            <pc:sldLayoutMk cId="2290951327" sldId="2147485397"/>
          </pc:sldLayoutMkLst>
        </pc:sldLayoutChg>
        <pc:sldLayoutChg chg="del">
          <pc:chgData name="Bob Ward" userId="6da7c2dd-8e2e-469f-a216-c384312e2a2d" providerId="ADAL" clId="{32794014-7560-4665-9EC9-787D6D247E2B}" dt="2023-01-28T18:19:01.184" v="813" actId="2696"/>
          <pc:sldLayoutMkLst>
            <pc:docMk/>
            <pc:sldMasterMk cId="1011453131" sldId="2147485372"/>
            <pc:sldLayoutMk cId="2006975089" sldId="2147485398"/>
          </pc:sldLayoutMkLst>
        </pc:sldLayoutChg>
        <pc:sldLayoutChg chg="del">
          <pc:chgData name="Bob Ward" userId="6da7c2dd-8e2e-469f-a216-c384312e2a2d" providerId="ADAL" clId="{32794014-7560-4665-9EC9-787D6D247E2B}" dt="2023-01-28T18:19:01.365" v="814" actId="2696"/>
          <pc:sldLayoutMkLst>
            <pc:docMk/>
            <pc:sldMasterMk cId="1011453131" sldId="2147485372"/>
            <pc:sldLayoutMk cId="2771791676" sldId="2147485399"/>
          </pc:sldLayoutMkLst>
        </pc:sldLayoutChg>
        <pc:sldLayoutChg chg="del">
          <pc:chgData name="Bob Ward" userId="6da7c2dd-8e2e-469f-a216-c384312e2a2d" providerId="ADAL" clId="{32794014-7560-4665-9EC9-787D6D247E2B}" dt="2023-01-28T18:19:01.577" v="815" actId="2696"/>
          <pc:sldLayoutMkLst>
            <pc:docMk/>
            <pc:sldMasterMk cId="1011453131" sldId="2147485372"/>
            <pc:sldLayoutMk cId="751801763" sldId="2147485400"/>
          </pc:sldLayoutMkLst>
        </pc:sldLayoutChg>
        <pc:sldLayoutChg chg="del">
          <pc:chgData name="Bob Ward" userId="6da7c2dd-8e2e-469f-a216-c384312e2a2d" providerId="ADAL" clId="{32794014-7560-4665-9EC9-787D6D247E2B}" dt="2023-01-28T18:19:01.785" v="816" actId="2696"/>
          <pc:sldLayoutMkLst>
            <pc:docMk/>
            <pc:sldMasterMk cId="1011453131" sldId="2147485372"/>
            <pc:sldLayoutMk cId="850551330" sldId="2147485401"/>
          </pc:sldLayoutMkLst>
        </pc:sldLayoutChg>
        <pc:sldLayoutChg chg="del">
          <pc:chgData name="Bob Ward" userId="6da7c2dd-8e2e-469f-a216-c384312e2a2d" providerId="ADAL" clId="{32794014-7560-4665-9EC9-787D6D247E2B}" dt="2023-01-28T18:19:01.995" v="817" actId="2696"/>
          <pc:sldLayoutMkLst>
            <pc:docMk/>
            <pc:sldMasterMk cId="1011453131" sldId="2147485372"/>
            <pc:sldLayoutMk cId="806235968" sldId="2147485402"/>
          </pc:sldLayoutMkLst>
        </pc:sldLayoutChg>
        <pc:sldLayoutChg chg="del">
          <pc:chgData name="Bob Ward" userId="6da7c2dd-8e2e-469f-a216-c384312e2a2d" providerId="ADAL" clId="{32794014-7560-4665-9EC9-787D6D247E2B}" dt="2023-01-28T18:19:04.200" v="818" actId="2696"/>
          <pc:sldLayoutMkLst>
            <pc:docMk/>
            <pc:sldMasterMk cId="1011453131" sldId="2147485372"/>
            <pc:sldLayoutMk cId="2774523872" sldId="2147485404"/>
          </pc:sldLayoutMkLst>
        </pc:sldLayoutChg>
        <pc:sldLayoutChg chg="del">
          <pc:chgData name="Bob Ward" userId="6da7c2dd-8e2e-469f-a216-c384312e2a2d" providerId="ADAL" clId="{32794014-7560-4665-9EC9-787D6D247E2B}" dt="2023-01-28T18:19:04.726" v="819" actId="2696"/>
          <pc:sldLayoutMkLst>
            <pc:docMk/>
            <pc:sldMasterMk cId="1011453131" sldId="2147485372"/>
            <pc:sldLayoutMk cId="2713951788" sldId="2147485405"/>
          </pc:sldLayoutMkLst>
        </pc:sldLayoutChg>
        <pc:sldLayoutChg chg="del">
          <pc:chgData name="Bob Ward" userId="6da7c2dd-8e2e-469f-a216-c384312e2a2d" providerId="ADAL" clId="{32794014-7560-4665-9EC9-787D6D247E2B}" dt="2023-01-28T18:19:06.228" v="820" actId="2696"/>
          <pc:sldLayoutMkLst>
            <pc:docMk/>
            <pc:sldMasterMk cId="1011453131" sldId="2147485372"/>
            <pc:sldLayoutMk cId="2056425550" sldId="2147485407"/>
          </pc:sldLayoutMkLst>
        </pc:sldLayoutChg>
        <pc:sldLayoutChg chg="del">
          <pc:chgData name="Bob Ward" userId="6da7c2dd-8e2e-469f-a216-c384312e2a2d" providerId="ADAL" clId="{32794014-7560-4665-9EC9-787D6D247E2B}" dt="2023-01-28T18:19:06.692" v="821" actId="2696"/>
          <pc:sldLayoutMkLst>
            <pc:docMk/>
            <pc:sldMasterMk cId="1011453131" sldId="2147485372"/>
            <pc:sldLayoutMk cId="1884954115" sldId="2147485408"/>
          </pc:sldLayoutMkLst>
        </pc:sldLayoutChg>
        <pc:sldLayoutChg chg="del">
          <pc:chgData name="Bob Ward" userId="6da7c2dd-8e2e-469f-a216-c384312e2a2d" providerId="ADAL" clId="{32794014-7560-4665-9EC9-787D6D247E2B}" dt="2023-01-28T18:19:07.129" v="822" actId="2696"/>
          <pc:sldLayoutMkLst>
            <pc:docMk/>
            <pc:sldMasterMk cId="1011453131" sldId="2147485372"/>
            <pc:sldLayoutMk cId="2723676911" sldId="2147485409"/>
          </pc:sldLayoutMkLst>
        </pc:sldLayoutChg>
        <pc:sldLayoutChg chg="del">
          <pc:chgData name="Bob Ward" userId="6da7c2dd-8e2e-469f-a216-c384312e2a2d" providerId="ADAL" clId="{32794014-7560-4665-9EC9-787D6D247E2B}" dt="2023-01-28T18:19:08.926" v="823" actId="2696"/>
          <pc:sldLayoutMkLst>
            <pc:docMk/>
            <pc:sldMasterMk cId="1011453131" sldId="2147485372"/>
            <pc:sldLayoutMk cId="2568860891" sldId="2147485411"/>
          </pc:sldLayoutMkLst>
        </pc:sldLayoutChg>
        <pc:sldLayoutChg chg="del">
          <pc:chgData name="Bob Ward" userId="6da7c2dd-8e2e-469f-a216-c384312e2a2d" providerId="ADAL" clId="{32794014-7560-4665-9EC9-787D6D247E2B}" dt="2023-01-28T18:19:09.468" v="824" actId="2696"/>
          <pc:sldLayoutMkLst>
            <pc:docMk/>
            <pc:sldMasterMk cId="1011453131" sldId="2147485372"/>
            <pc:sldLayoutMk cId="2458121704" sldId="2147485412"/>
          </pc:sldLayoutMkLst>
        </pc:sldLayoutChg>
        <pc:sldLayoutChg chg="del">
          <pc:chgData name="Bob Ward" userId="6da7c2dd-8e2e-469f-a216-c384312e2a2d" providerId="ADAL" clId="{32794014-7560-4665-9EC9-787D6D247E2B}" dt="2023-01-28T18:19:09.931" v="825" actId="2696"/>
          <pc:sldLayoutMkLst>
            <pc:docMk/>
            <pc:sldMasterMk cId="1011453131" sldId="2147485372"/>
            <pc:sldLayoutMk cId="2072907851" sldId="2147485413"/>
          </pc:sldLayoutMkLst>
        </pc:sldLayoutChg>
        <pc:sldLayoutChg chg="del">
          <pc:chgData name="Bob Ward" userId="6da7c2dd-8e2e-469f-a216-c384312e2a2d" providerId="ADAL" clId="{32794014-7560-4665-9EC9-787D6D247E2B}" dt="2023-01-28T18:19:14.251" v="826" actId="2696"/>
          <pc:sldLayoutMkLst>
            <pc:docMk/>
            <pc:sldMasterMk cId="1011453131" sldId="2147485372"/>
            <pc:sldLayoutMk cId="2356091529" sldId="2147485416"/>
          </pc:sldLayoutMkLst>
        </pc:sldLayoutChg>
        <pc:sldLayoutChg chg="del">
          <pc:chgData name="Bob Ward" userId="6da7c2dd-8e2e-469f-a216-c384312e2a2d" providerId="ADAL" clId="{32794014-7560-4665-9EC9-787D6D247E2B}" dt="2023-01-28T18:19:14.796" v="827" actId="2696"/>
          <pc:sldLayoutMkLst>
            <pc:docMk/>
            <pc:sldMasterMk cId="1011453131" sldId="2147485372"/>
            <pc:sldLayoutMk cId="4289394102" sldId="2147485417"/>
          </pc:sldLayoutMkLst>
        </pc:sldLayoutChg>
        <pc:sldLayoutChg chg="del">
          <pc:chgData name="Bob Ward" userId="6da7c2dd-8e2e-469f-a216-c384312e2a2d" providerId="ADAL" clId="{32794014-7560-4665-9EC9-787D6D247E2B}" dt="2023-01-28T18:19:15.182" v="828" actId="2696"/>
          <pc:sldLayoutMkLst>
            <pc:docMk/>
            <pc:sldMasterMk cId="1011453131" sldId="2147485372"/>
            <pc:sldLayoutMk cId="705591699" sldId="2147485418"/>
          </pc:sldLayoutMkLst>
        </pc:sldLayoutChg>
        <pc:sldLayoutChg chg="del">
          <pc:chgData name="Bob Ward" userId="6da7c2dd-8e2e-469f-a216-c384312e2a2d" providerId="ADAL" clId="{32794014-7560-4665-9EC9-787D6D247E2B}" dt="2023-01-28T18:19:15.604" v="829" actId="2696"/>
          <pc:sldLayoutMkLst>
            <pc:docMk/>
            <pc:sldMasterMk cId="1011453131" sldId="2147485372"/>
            <pc:sldLayoutMk cId="3323607952" sldId="2147485419"/>
          </pc:sldLayoutMkLst>
        </pc:sldLayoutChg>
        <pc:sldLayoutChg chg="del">
          <pc:chgData name="Bob Ward" userId="6da7c2dd-8e2e-469f-a216-c384312e2a2d" providerId="ADAL" clId="{32794014-7560-4665-9EC9-787D6D247E2B}" dt="2023-01-28T18:19:16.028" v="830" actId="2696"/>
          <pc:sldLayoutMkLst>
            <pc:docMk/>
            <pc:sldMasterMk cId="1011453131" sldId="2147485372"/>
            <pc:sldLayoutMk cId="399651533" sldId="2147485420"/>
          </pc:sldLayoutMkLst>
        </pc:sldLayoutChg>
        <pc:sldLayoutChg chg="del">
          <pc:chgData name="Bob Ward" userId="6da7c2dd-8e2e-469f-a216-c384312e2a2d" providerId="ADAL" clId="{32794014-7560-4665-9EC9-787D6D247E2B}" dt="2023-01-28T18:19:16.459" v="831" actId="2696"/>
          <pc:sldLayoutMkLst>
            <pc:docMk/>
            <pc:sldMasterMk cId="1011453131" sldId="2147485372"/>
            <pc:sldLayoutMk cId="3768595514" sldId="2147485421"/>
          </pc:sldLayoutMkLst>
        </pc:sldLayoutChg>
        <pc:sldLayoutChg chg="del">
          <pc:chgData name="Bob Ward" userId="6da7c2dd-8e2e-469f-a216-c384312e2a2d" providerId="ADAL" clId="{32794014-7560-4665-9EC9-787D6D247E2B}" dt="2023-01-28T18:19:16.899" v="832" actId="2696"/>
          <pc:sldLayoutMkLst>
            <pc:docMk/>
            <pc:sldMasterMk cId="1011453131" sldId="2147485372"/>
            <pc:sldLayoutMk cId="2536672995" sldId="2147485422"/>
          </pc:sldLayoutMkLst>
        </pc:sldLayoutChg>
        <pc:sldLayoutChg chg="del">
          <pc:chgData name="Bob Ward" userId="6da7c2dd-8e2e-469f-a216-c384312e2a2d" providerId="ADAL" clId="{32794014-7560-4665-9EC9-787D6D247E2B}" dt="2023-01-28T18:19:17.357" v="833" actId="2696"/>
          <pc:sldLayoutMkLst>
            <pc:docMk/>
            <pc:sldMasterMk cId="1011453131" sldId="2147485372"/>
            <pc:sldLayoutMk cId="811039339" sldId="2147485423"/>
          </pc:sldLayoutMkLst>
        </pc:sldLayoutChg>
        <pc:sldLayoutChg chg="del">
          <pc:chgData name="Bob Ward" userId="6da7c2dd-8e2e-469f-a216-c384312e2a2d" providerId="ADAL" clId="{32794014-7560-4665-9EC9-787D6D247E2B}" dt="2023-01-28T18:19:17.855" v="834" actId="2696"/>
          <pc:sldLayoutMkLst>
            <pc:docMk/>
            <pc:sldMasterMk cId="1011453131" sldId="2147485372"/>
            <pc:sldLayoutMk cId="1186543763" sldId="2147485424"/>
          </pc:sldLayoutMkLst>
        </pc:sldLayoutChg>
        <pc:sldLayoutChg chg="del">
          <pc:chgData name="Bob Ward" userId="6da7c2dd-8e2e-469f-a216-c384312e2a2d" providerId="ADAL" clId="{32794014-7560-4665-9EC9-787D6D247E2B}" dt="2023-01-28T18:19:18.391" v="835" actId="2696"/>
          <pc:sldLayoutMkLst>
            <pc:docMk/>
            <pc:sldMasterMk cId="1011453131" sldId="2147485372"/>
            <pc:sldLayoutMk cId="2897515393" sldId="2147485425"/>
          </pc:sldLayoutMkLst>
        </pc:sldLayoutChg>
        <pc:sldLayoutChg chg="del">
          <pc:chgData name="Bob Ward" userId="6da7c2dd-8e2e-469f-a216-c384312e2a2d" providerId="ADAL" clId="{32794014-7560-4665-9EC9-787D6D247E2B}" dt="2023-01-28T18:19:18.888" v="836" actId="2696"/>
          <pc:sldLayoutMkLst>
            <pc:docMk/>
            <pc:sldMasterMk cId="1011453131" sldId="2147485372"/>
            <pc:sldLayoutMk cId="2517493515" sldId="2147485426"/>
          </pc:sldLayoutMkLst>
        </pc:sldLayoutChg>
        <pc:sldLayoutChg chg="del">
          <pc:chgData name="Bob Ward" userId="6da7c2dd-8e2e-469f-a216-c384312e2a2d" providerId="ADAL" clId="{32794014-7560-4665-9EC9-787D6D247E2B}" dt="2023-01-28T18:19:19.370" v="837" actId="2696"/>
          <pc:sldLayoutMkLst>
            <pc:docMk/>
            <pc:sldMasterMk cId="1011453131" sldId="2147485372"/>
            <pc:sldLayoutMk cId="1156019278" sldId="2147485427"/>
          </pc:sldLayoutMkLst>
        </pc:sldLayoutChg>
        <pc:sldLayoutChg chg="del">
          <pc:chgData name="Bob Ward" userId="6da7c2dd-8e2e-469f-a216-c384312e2a2d" providerId="ADAL" clId="{32794014-7560-4665-9EC9-787D6D247E2B}" dt="2023-01-28T18:19:19.834" v="838" actId="2696"/>
          <pc:sldLayoutMkLst>
            <pc:docMk/>
            <pc:sldMasterMk cId="1011453131" sldId="2147485372"/>
            <pc:sldLayoutMk cId="360099999" sldId="2147485428"/>
          </pc:sldLayoutMkLst>
        </pc:sldLayoutChg>
        <pc:sldLayoutChg chg="del">
          <pc:chgData name="Bob Ward" userId="6da7c2dd-8e2e-469f-a216-c384312e2a2d" providerId="ADAL" clId="{32794014-7560-4665-9EC9-787D6D247E2B}" dt="2023-01-28T18:19:20.238" v="839" actId="2696"/>
          <pc:sldLayoutMkLst>
            <pc:docMk/>
            <pc:sldMasterMk cId="1011453131" sldId="2147485372"/>
            <pc:sldLayoutMk cId="1345001441" sldId="2147485429"/>
          </pc:sldLayoutMkLst>
        </pc:sldLayoutChg>
        <pc:sldLayoutChg chg="del">
          <pc:chgData name="Bob Ward" userId="6da7c2dd-8e2e-469f-a216-c384312e2a2d" providerId="ADAL" clId="{32794014-7560-4665-9EC9-787D6D247E2B}" dt="2023-01-28T18:19:20.944" v="840" actId="2696"/>
          <pc:sldLayoutMkLst>
            <pc:docMk/>
            <pc:sldMasterMk cId="1011453131" sldId="2147485372"/>
            <pc:sldLayoutMk cId="538594541" sldId="2147485430"/>
          </pc:sldLayoutMkLst>
        </pc:sldLayoutChg>
        <pc:sldLayoutChg chg="del">
          <pc:chgData name="Bob Ward" userId="6da7c2dd-8e2e-469f-a216-c384312e2a2d" providerId="ADAL" clId="{32794014-7560-4665-9EC9-787D6D247E2B}" dt="2023-01-28T18:19:21.349" v="841" actId="2696"/>
          <pc:sldLayoutMkLst>
            <pc:docMk/>
            <pc:sldMasterMk cId="1011453131" sldId="2147485372"/>
            <pc:sldLayoutMk cId="3317504581" sldId="2147485431"/>
          </pc:sldLayoutMkLst>
        </pc:sldLayoutChg>
        <pc:sldLayoutChg chg="del">
          <pc:chgData name="Bob Ward" userId="6da7c2dd-8e2e-469f-a216-c384312e2a2d" providerId="ADAL" clId="{32794014-7560-4665-9EC9-787D6D247E2B}" dt="2023-01-28T18:19:21.826" v="842" actId="2696"/>
          <pc:sldLayoutMkLst>
            <pc:docMk/>
            <pc:sldMasterMk cId="1011453131" sldId="2147485372"/>
            <pc:sldLayoutMk cId="3580382972" sldId="2147485432"/>
          </pc:sldLayoutMkLst>
        </pc:sldLayoutChg>
        <pc:sldLayoutChg chg="del">
          <pc:chgData name="Bob Ward" userId="6da7c2dd-8e2e-469f-a216-c384312e2a2d" providerId="ADAL" clId="{32794014-7560-4665-9EC9-787D6D247E2B}" dt="2023-01-28T18:19:22.278" v="843" actId="2696"/>
          <pc:sldLayoutMkLst>
            <pc:docMk/>
            <pc:sldMasterMk cId="1011453131" sldId="2147485372"/>
            <pc:sldLayoutMk cId="2736005891" sldId="2147485433"/>
          </pc:sldLayoutMkLst>
        </pc:sldLayoutChg>
        <pc:sldLayoutChg chg="del">
          <pc:chgData name="Bob Ward" userId="6da7c2dd-8e2e-469f-a216-c384312e2a2d" providerId="ADAL" clId="{32794014-7560-4665-9EC9-787D6D247E2B}" dt="2023-01-28T18:19:22.667" v="844" actId="2696"/>
          <pc:sldLayoutMkLst>
            <pc:docMk/>
            <pc:sldMasterMk cId="1011453131" sldId="2147485372"/>
            <pc:sldLayoutMk cId="727766404" sldId="2147485434"/>
          </pc:sldLayoutMkLst>
        </pc:sldLayoutChg>
        <pc:sldLayoutChg chg="del">
          <pc:chgData name="Bob Ward" userId="6da7c2dd-8e2e-469f-a216-c384312e2a2d" providerId="ADAL" clId="{32794014-7560-4665-9EC9-787D6D247E2B}" dt="2023-01-28T18:19:22.998" v="845" actId="2696"/>
          <pc:sldLayoutMkLst>
            <pc:docMk/>
            <pc:sldMasterMk cId="1011453131" sldId="2147485372"/>
            <pc:sldLayoutMk cId="1617077888" sldId="2147485435"/>
          </pc:sldLayoutMkLst>
        </pc:sldLayoutChg>
        <pc:sldLayoutChg chg="del">
          <pc:chgData name="Bob Ward" userId="6da7c2dd-8e2e-469f-a216-c384312e2a2d" providerId="ADAL" clId="{32794014-7560-4665-9EC9-787D6D247E2B}" dt="2023-01-28T18:19:23.314" v="846" actId="2696"/>
          <pc:sldLayoutMkLst>
            <pc:docMk/>
            <pc:sldMasterMk cId="1011453131" sldId="2147485372"/>
            <pc:sldLayoutMk cId="2692728843" sldId="2147485436"/>
          </pc:sldLayoutMkLst>
        </pc:sldLayoutChg>
        <pc:sldLayoutChg chg="del">
          <pc:chgData name="Bob Ward" userId="6da7c2dd-8e2e-469f-a216-c384312e2a2d" providerId="ADAL" clId="{32794014-7560-4665-9EC9-787D6D247E2B}" dt="2023-01-28T18:19:24.079" v="847" actId="2696"/>
          <pc:sldLayoutMkLst>
            <pc:docMk/>
            <pc:sldMasterMk cId="1011453131" sldId="2147485372"/>
            <pc:sldLayoutMk cId="3784514763" sldId="2147485437"/>
          </pc:sldLayoutMkLst>
        </pc:sldLayoutChg>
        <pc:sldLayoutChg chg="del">
          <pc:chgData name="Bob Ward" userId="6da7c2dd-8e2e-469f-a216-c384312e2a2d" providerId="ADAL" clId="{32794014-7560-4665-9EC9-787D6D247E2B}" dt="2023-01-28T18:19:24.436" v="848" actId="2696"/>
          <pc:sldLayoutMkLst>
            <pc:docMk/>
            <pc:sldMasterMk cId="1011453131" sldId="2147485372"/>
            <pc:sldLayoutMk cId="3130209576" sldId="2147485438"/>
          </pc:sldLayoutMkLst>
        </pc:sldLayoutChg>
        <pc:sldLayoutChg chg="del">
          <pc:chgData name="Bob Ward" userId="6da7c2dd-8e2e-469f-a216-c384312e2a2d" providerId="ADAL" clId="{32794014-7560-4665-9EC9-787D6D247E2B}" dt="2023-01-28T18:19:24.815" v="849" actId="2696"/>
          <pc:sldLayoutMkLst>
            <pc:docMk/>
            <pc:sldMasterMk cId="1011453131" sldId="2147485372"/>
            <pc:sldLayoutMk cId="2667875427" sldId="2147485439"/>
          </pc:sldLayoutMkLst>
        </pc:sldLayoutChg>
        <pc:sldLayoutChg chg="del">
          <pc:chgData name="Bob Ward" userId="6da7c2dd-8e2e-469f-a216-c384312e2a2d" providerId="ADAL" clId="{32794014-7560-4665-9EC9-787D6D247E2B}" dt="2023-01-28T18:19:25.249" v="850" actId="2696"/>
          <pc:sldLayoutMkLst>
            <pc:docMk/>
            <pc:sldMasterMk cId="1011453131" sldId="2147485372"/>
            <pc:sldLayoutMk cId="2119702580" sldId="2147485440"/>
          </pc:sldLayoutMkLst>
        </pc:sldLayoutChg>
        <pc:sldLayoutChg chg="del">
          <pc:chgData name="Bob Ward" userId="6da7c2dd-8e2e-469f-a216-c384312e2a2d" providerId="ADAL" clId="{32794014-7560-4665-9EC9-787D6D247E2B}" dt="2023-01-28T18:19:25.591" v="851" actId="2696"/>
          <pc:sldLayoutMkLst>
            <pc:docMk/>
            <pc:sldMasterMk cId="1011453131" sldId="2147485372"/>
            <pc:sldLayoutMk cId="1639780682" sldId="2147485441"/>
          </pc:sldLayoutMkLst>
        </pc:sldLayoutChg>
        <pc:sldLayoutChg chg="del">
          <pc:chgData name="Bob Ward" userId="6da7c2dd-8e2e-469f-a216-c384312e2a2d" providerId="ADAL" clId="{32794014-7560-4665-9EC9-787D6D247E2B}" dt="2023-01-28T18:19:25.983" v="852" actId="2696"/>
          <pc:sldLayoutMkLst>
            <pc:docMk/>
            <pc:sldMasterMk cId="1011453131" sldId="2147485372"/>
            <pc:sldLayoutMk cId="25696415" sldId="2147485442"/>
          </pc:sldLayoutMkLst>
        </pc:sldLayoutChg>
        <pc:sldLayoutChg chg="del">
          <pc:chgData name="Bob Ward" userId="6da7c2dd-8e2e-469f-a216-c384312e2a2d" providerId="ADAL" clId="{32794014-7560-4665-9EC9-787D6D247E2B}" dt="2023-01-28T18:19:26.417" v="853" actId="2696"/>
          <pc:sldLayoutMkLst>
            <pc:docMk/>
            <pc:sldMasterMk cId="1011453131" sldId="2147485372"/>
            <pc:sldLayoutMk cId="297176113" sldId="2147485443"/>
          </pc:sldLayoutMkLst>
        </pc:sldLayoutChg>
        <pc:sldLayoutChg chg="del">
          <pc:chgData name="Bob Ward" userId="6da7c2dd-8e2e-469f-a216-c384312e2a2d" providerId="ADAL" clId="{32794014-7560-4665-9EC9-787D6D247E2B}" dt="2023-01-28T18:19:26.882" v="854" actId="2696"/>
          <pc:sldLayoutMkLst>
            <pc:docMk/>
            <pc:sldMasterMk cId="1011453131" sldId="2147485372"/>
            <pc:sldLayoutMk cId="1877827113" sldId="2147485444"/>
          </pc:sldLayoutMkLst>
        </pc:sldLayoutChg>
        <pc:sldLayoutChg chg="del">
          <pc:chgData name="Bob Ward" userId="6da7c2dd-8e2e-469f-a216-c384312e2a2d" providerId="ADAL" clId="{32794014-7560-4665-9EC9-787D6D247E2B}" dt="2023-01-28T18:19:27.318" v="855" actId="2696"/>
          <pc:sldLayoutMkLst>
            <pc:docMk/>
            <pc:sldMasterMk cId="1011453131" sldId="2147485372"/>
            <pc:sldLayoutMk cId="2707161029" sldId="2147485445"/>
          </pc:sldLayoutMkLst>
        </pc:sldLayoutChg>
        <pc:sldLayoutChg chg="del">
          <pc:chgData name="Bob Ward" userId="6da7c2dd-8e2e-469f-a216-c384312e2a2d" providerId="ADAL" clId="{32794014-7560-4665-9EC9-787D6D247E2B}" dt="2023-01-28T18:19:27.889" v="856" actId="2696"/>
          <pc:sldLayoutMkLst>
            <pc:docMk/>
            <pc:sldMasterMk cId="1011453131" sldId="2147485372"/>
            <pc:sldLayoutMk cId="514559986" sldId="2147485446"/>
          </pc:sldLayoutMkLst>
        </pc:sldLayoutChg>
        <pc:sldLayoutChg chg="del">
          <pc:chgData name="Bob Ward" userId="6da7c2dd-8e2e-469f-a216-c384312e2a2d" providerId="ADAL" clId="{32794014-7560-4665-9EC9-787D6D247E2B}" dt="2023-01-28T18:19:28.352" v="857" actId="2696"/>
          <pc:sldLayoutMkLst>
            <pc:docMk/>
            <pc:sldMasterMk cId="1011453131" sldId="2147485372"/>
            <pc:sldLayoutMk cId="3057982310" sldId="2147485447"/>
          </pc:sldLayoutMkLst>
        </pc:sldLayoutChg>
        <pc:sldLayoutChg chg="del">
          <pc:chgData name="Bob Ward" userId="6da7c2dd-8e2e-469f-a216-c384312e2a2d" providerId="ADAL" clId="{32794014-7560-4665-9EC9-787D6D247E2B}" dt="2023-01-28T18:19:28.846" v="858" actId="2696"/>
          <pc:sldLayoutMkLst>
            <pc:docMk/>
            <pc:sldMasterMk cId="1011453131" sldId="2147485372"/>
            <pc:sldLayoutMk cId="3436406700" sldId="2147485448"/>
          </pc:sldLayoutMkLst>
        </pc:sldLayoutChg>
        <pc:sldLayoutChg chg="del">
          <pc:chgData name="Bob Ward" userId="6da7c2dd-8e2e-469f-a216-c384312e2a2d" providerId="ADAL" clId="{32794014-7560-4665-9EC9-787D6D247E2B}" dt="2023-01-28T18:19:29.298" v="859" actId="2696"/>
          <pc:sldLayoutMkLst>
            <pc:docMk/>
            <pc:sldMasterMk cId="1011453131" sldId="2147485372"/>
            <pc:sldLayoutMk cId="2535666055" sldId="2147485449"/>
          </pc:sldLayoutMkLst>
        </pc:sldLayoutChg>
        <pc:sldLayoutChg chg="del">
          <pc:chgData name="Bob Ward" userId="6da7c2dd-8e2e-469f-a216-c384312e2a2d" providerId="ADAL" clId="{32794014-7560-4665-9EC9-787D6D247E2B}" dt="2023-01-28T18:19:29.924" v="860" actId="2696"/>
          <pc:sldLayoutMkLst>
            <pc:docMk/>
            <pc:sldMasterMk cId="1011453131" sldId="2147485372"/>
            <pc:sldLayoutMk cId="3139677985" sldId="2147485450"/>
          </pc:sldLayoutMkLst>
        </pc:sldLayoutChg>
        <pc:sldLayoutChg chg="del">
          <pc:chgData name="Bob Ward" userId="6da7c2dd-8e2e-469f-a216-c384312e2a2d" providerId="ADAL" clId="{32794014-7560-4665-9EC9-787D6D247E2B}" dt="2023-01-28T18:19:30.390" v="861" actId="2696"/>
          <pc:sldLayoutMkLst>
            <pc:docMk/>
            <pc:sldMasterMk cId="1011453131" sldId="2147485372"/>
            <pc:sldLayoutMk cId="1499078416" sldId="2147485451"/>
          </pc:sldLayoutMkLst>
        </pc:sldLayoutChg>
        <pc:sldLayoutChg chg="del">
          <pc:chgData name="Bob Ward" userId="6da7c2dd-8e2e-469f-a216-c384312e2a2d" providerId="ADAL" clId="{32794014-7560-4665-9EC9-787D6D247E2B}" dt="2023-01-28T18:19:30.871" v="862"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32794014-7560-4665-9EC9-787D6D247E2B}" dt="2023-01-28T18:19:33.961" v="867" actId="2696"/>
        <pc:sldMasterMkLst>
          <pc:docMk/>
          <pc:sldMasterMk cId="3517685244" sldId="2147485453"/>
        </pc:sldMasterMkLst>
        <pc:sldLayoutChg chg="del">
          <pc:chgData name="Bob Ward" userId="6da7c2dd-8e2e-469f-a216-c384312e2a2d" providerId="ADAL" clId="{32794014-7560-4665-9EC9-787D6D247E2B}" dt="2023-01-28T18:19:32.806" v="863" actId="2696"/>
          <pc:sldLayoutMkLst>
            <pc:docMk/>
            <pc:sldMasterMk cId="3517685244" sldId="2147485453"/>
            <pc:sldLayoutMk cId="48067501" sldId="2147485454"/>
          </pc:sldLayoutMkLst>
        </pc:sldLayoutChg>
        <pc:sldLayoutChg chg="del">
          <pc:chgData name="Bob Ward" userId="6da7c2dd-8e2e-469f-a216-c384312e2a2d" providerId="ADAL" clId="{32794014-7560-4665-9EC9-787D6D247E2B}" dt="2023-01-28T18:19:33.167" v="864" actId="2696"/>
          <pc:sldLayoutMkLst>
            <pc:docMk/>
            <pc:sldMasterMk cId="3517685244" sldId="2147485453"/>
            <pc:sldLayoutMk cId="2309257272" sldId="2147485455"/>
          </pc:sldLayoutMkLst>
        </pc:sldLayoutChg>
        <pc:sldLayoutChg chg="del">
          <pc:chgData name="Bob Ward" userId="6da7c2dd-8e2e-469f-a216-c384312e2a2d" providerId="ADAL" clId="{32794014-7560-4665-9EC9-787D6D247E2B}" dt="2023-01-28T18:19:33.376" v="865" actId="2696"/>
          <pc:sldLayoutMkLst>
            <pc:docMk/>
            <pc:sldMasterMk cId="3517685244" sldId="2147485453"/>
            <pc:sldLayoutMk cId="3973499372" sldId="2147485456"/>
          </pc:sldLayoutMkLst>
        </pc:sldLayoutChg>
        <pc:sldLayoutChg chg="del">
          <pc:chgData name="Bob Ward" userId="6da7c2dd-8e2e-469f-a216-c384312e2a2d" providerId="ADAL" clId="{32794014-7560-4665-9EC9-787D6D247E2B}" dt="2023-01-28T18:19:33.603" v="866" actId="2696"/>
          <pc:sldLayoutMkLst>
            <pc:docMk/>
            <pc:sldMasterMk cId="3517685244" sldId="2147485453"/>
            <pc:sldLayoutMk cId="4092587289" sldId="2147485457"/>
          </pc:sldLayoutMkLst>
        </pc:sldLayoutChg>
        <pc:sldLayoutChg chg="del">
          <pc:chgData name="Bob Ward" userId="6da7c2dd-8e2e-469f-a216-c384312e2a2d" providerId="ADAL" clId="{32794014-7560-4665-9EC9-787D6D247E2B}" dt="2023-01-28T18:19:33.961" v="867"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32794014-7560-4665-9EC9-787D6D247E2B}" dt="2023-01-28T18:19:39.608" v="876" actId="2696"/>
        <pc:sldMasterMkLst>
          <pc:docMk/>
          <pc:sldMasterMk cId="2825169327" sldId="2147485459"/>
        </pc:sldMasterMkLst>
        <pc:sldLayoutChg chg="del">
          <pc:chgData name="Bob Ward" userId="6da7c2dd-8e2e-469f-a216-c384312e2a2d" providerId="ADAL" clId="{32794014-7560-4665-9EC9-787D6D247E2B}" dt="2023-01-28T18:19:36.110" v="868" actId="2696"/>
          <pc:sldLayoutMkLst>
            <pc:docMk/>
            <pc:sldMasterMk cId="2825169327" sldId="2147485459"/>
            <pc:sldLayoutMk cId="4090761247" sldId="2147485460"/>
          </pc:sldLayoutMkLst>
        </pc:sldLayoutChg>
        <pc:sldLayoutChg chg="del">
          <pc:chgData name="Bob Ward" userId="6da7c2dd-8e2e-469f-a216-c384312e2a2d" providerId="ADAL" clId="{32794014-7560-4665-9EC9-787D6D247E2B}" dt="2023-01-28T18:19:36.561" v="869" actId="2696"/>
          <pc:sldLayoutMkLst>
            <pc:docMk/>
            <pc:sldMasterMk cId="2825169327" sldId="2147485459"/>
            <pc:sldLayoutMk cId="504983435" sldId="2147485461"/>
          </pc:sldLayoutMkLst>
        </pc:sldLayoutChg>
        <pc:sldLayoutChg chg="del">
          <pc:chgData name="Bob Ward" userId="6da7c2dd-8e2e-469f-a216-c384312e2a2d" providerId="ADAL" clId="{32794014-7560-4665-9EC9-787D6D247E2B}" dt="2023-01-28T18:19:36.997" v="870" actId="2696"/>
          <pc:sldLayoutMkLst>
            <pc:docMk/>
            <pc:sldMasterMk cId="2825169327" sldId="2147485459"/>
            <pc:sldLayoutMk cId="149904214" sldId="2147485462"/>
          </pc:sldLayoutMkLst>
        </pc:sldLayoutChg>
        <pc:sldLayoutChg chg="del">
          <pc:chgData name="Bob Ward" userId="6da7c2dd-8e2e-469f-a216-c384312e2a2d" providerId="ADAL" clId="{32794014-7560-4665-9EC9-787D6D247E2B}" dt="2023-01-28T18:19:37.341" v="871" actId="2696"/>
          <pc:sldLayoutMkLst>
            <pc:docMk/>
            <pc:sldMasterMk cId="2825169327" sldId="2147485459"/>
            <pc:sldLayoutMk cId="336982580" sldId="2147485463"/>
          </pc:sldLayoutMkLst>
        </pc:sldLayoutChg>
        <pc:sldLayoutChg chg="del">
          <pc:chgData name="Bob Ward" userId="6da7c2dd-8e2e-469f-a216-c384312e2a2d" providerId="ADAL" clId="{32794014-7560-4665-9EC9-787D6D247E2B}" dt="2023-01-28T18:19:37.717" v="872" actId="2696"/>
          <pc:sldLayoutMkLst>
            <pc:docMk/>
            <pc:sldMasterMk cId="2825169327" sldId="2147485459"/>
            <pc:sldLayoutMk cId="90424869" sldId="2147485464"/>
          </pc:sldLayoutMkLst>
        </pc:sldLayoutChg>
        <pc:sldLayoutChg chg="del">
          <pc:chgData name="Bob Ward" userId="6da7c2dd-8e2e-469f-a216-c384312e2a2d" providerId="ADAL" clId="{32794014-7560-4665-9EC9-787D6D247E2B}" dt="2023-01-28T18:19:38.202" v="873" actId="2696"/>
          <pc:sldLayoutMkLst>
            <pc:docMk/>
            <pc:sldMasterMk cId="2825169327" sldId="2147485459"/>
            <pc:sldLayoutMk cId="4034456714" sldId="2147485465"/>
          </pc:sldLayoutMkLst>
        </pc:sldLayoutChg>
        <pc:sldLayoutChg chg="del">
          <pc:chgData name="Bob Ward" userId="6da7c2dd-8e2e-469f-a216-c384312e2a2d" providerId="ADAL" clId="{32794014-7560-4665-9EC9-787D6D247E2B}" dt="2023-01-28T18:19:38.670" v="874" actId="2696"/>
          <pc:sldLayoutMkLst>
            <pc:docMk/>
            <pc:sldMasterMk cId="2825169327" sldId="2147485459"/>
            <pc:sldLayoutMk cId="288701890" sldId="2147485466"/>
          </pc:sldLayoutMkLst>
        </pc:sldLayoutChg>
        <pc:sldLayoutChg chg="del">
          <pc:chgData name="Bob Ward" userId="6da7c2dd-8e2e-469f-a216-c384312e2a2d" providerId="ADAL" clId="{32794014-7560-4665-9EC9-787D6D247E2B}" dt="2023-01-28T18:19:39.124" v="875" actId="2696"/>
          <pc:sldLayoutMkLst>
            <pc:docMk/>
            <pc:sldMasterMk cId="2825169327" sldId="2147485459"/>
            <pc:sldLayoutMk cId="3730007577" sldId="2147485467"/>
          </pc:sldLayoutMkLst>
        </pc:sldLayoutChg>
        <pc:sldLayoutChg chg="del">
          <pc:chgData name="Bob Ward" userId="6da7c2dd-8e2e-469f-a216-c384312e2a2d" providerId="ADAL" clId="{32794014-7560-4665-9EC9-787D6D247E2B}" dt="2023-01-28T18:19:39.608" v="876"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32794014-7560-4665-9EC9-787D6D247E2B}" dt="2023-01-28T18:19:47.685" v="884" actId="2696"/>
        <pc:sldMasterMkLst>
          <pc:docMk/>
          <pc:sldMasterMk cId="756849246" sldId="2147485469"/>
        </pc:sldMasterMkLst>
        <pc:sldLayoutChg chg="del">
          <pc:chgData name="Bob Ward" userId="6da7c2dd-8e2e-469f-a216-c384312e2a2d" providerId="ADAL" clId="{32794014-7560-4665-9EC9-787D6D247E2B}" dt="2023-01-28T18:19:42.166" v="877" actId="2696"/>
          <pc:sldLayoutMkLst>
            <pc:docMk/>
            <pc:sldMasterMk cId="756849246" sldId="2147485469"/>
            <pc:sldLayoutMk cId="1895885558" sldId="2147485470"/>
          </pc:sldLayoutMkLst>
        </pc:sldLayoutChg>
        <pc:sldLayoutChg chg="del">
          <pc:chgData name="Bob Ward" userId="6da7c2dd-8e2e-469f-a216-c384312e2a2d" providerId="ADAL" clId="{32794014-7560-4665-9EC9-787D6D247E2B}" dt="2023-01-28T18:19:45.079" v="878" actId="2696"/>
          <pc:sldLayoutMkLst>
            <pc:docMk/>
            <pc:sldMasterMk cId="756849246" sldId="2147485469"/>
            <pc:sldLayoutMk cId="1798158122" sldId="2147485471"/>
          </pc:sldLayoutMkLst>
        </pc:sldLayoutChg>
        <pc:sldLayoutChg chg="del">
          <pc:chgData name="Bob Ward" userId="6da7c2dd-8e2e-469f-a216-c384312e2a2d" providerId="ADAL" clId="{32794014-7560-4665-9EC9-787D6D247E2B}" dt="2023-01-28T18:19:45.459" v="879" actId="2696"/>
          <pc:sldLayoutMkLst>
            <pc:docMk/>
            <pc:sldMasterMk cId="756849246" sldId="2147485469"/>
            <pc:sldLayoutMk cId="1688032431" sldId="2147485472"/>
          </pc:sldLayoutMkLst>
        </pc:sldLayoutChg>
        <pc:sldLayoutChg chg="del">
          <pc:chgData name="Bob Ward" userId="6da7c2dd-8e2e-469f-a216-c384312e2a2d" providerId="ADAL" clId="{32794014-7560-4665-9EC9-787D6D247E2B}" dt="2023-01-28T18:19:45.843" v="880" actId="2696"/>
          <pc:sldLayoutMkLst>
            <pc:docMk/>
            <pc:sldMasterMk cId="756849246" sldId="2147485469"/>
            <pc:sldLayoutMk cId="2609229277" sldId="2147485473"/>
          </pc:sldLayoutMkLst>
        </pc:sldLayoutChg>
        <pc:sldLayoutChg chg="del">
          <pc:chgData name="Bob Ward" userId="6da7c2dd-8e2e-469f-a216-c384312e2a2d" providerId="ADAL" clId="{32794014-7560-4665-9EC9-787D6D247E2B}" dt="2023-01-28T18:19:46.218" v="881" actId="2696"/>
          <pc:sldLayoutMkLst>
            <pc:docMk/>
            <pc:sldMasterMk cId="756849246" sldId="2147485469"/>
            <pc:sldLayoutMk cId="1330147658" sldId="2147485474"/>
          </pc:sldLayoutMkLst>
        </pc:sldLayoutChg>
        <pc:sldLayoutChg chg="del">
          <pc:chgData name="Bob Ward" userId="6da7c2dd-8e2e-469f-a216-c384312e2a2d" providerId="ADAL" clId="{32794014-7560-4665-9EC9-787D6D247E2B}" dt="2023-01-28T18:19:46.607" v="882" actId="2696"/>
          <pc:sldLayoutMkLst>
            <pc:docMk/>
            <pc:sldMasterMk cId="756849246" sldId="2147485469"/>
            <pc:sldLayoutMk cId="3468983158" sldId="2147485475"/>
          </pc:sldLayoutMkLst>
        </pc:sldLayoutChg>
        <pc:sldLayoutChg chg="del">
          <pc:chgData name="Bob Ward" userId="6da7c2dd-8e2e-469f-a216-c384312e2a2d" providerId="ADAL" clId="{32794014-7560-4665-9EC9-787D6D247E2B}" dt="2023-01-28T18:19:47.014" v="883" actId="2696"/>
          <pc:sldLayoutMkLst>
            <pc:docMk/>
            <pc:sldMasterMk cId="756849246" sldId="2147485469"/>
            <pc:sldLayoutMk cId="3605755276" sldId="2147485476"/>
          </pc:sldLayoutMkLst>
        </pc:sldLayoutChg>
        <pc:sldLayoutChg chg="del">
          <pc:chgData name="Bob Ward" userId="6da7c2dd-8e2e-469f-a216-c384312e2a2d" providerId="ADAL" clId="{32794014-7560-4665-9EC9-787D6D247E2B}" dt="2023-01-28T18:19:47.685" v="884"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A0F87B82-3B42-4677-ADD4-468EDEB1E0CD}"/>
    <pc:docChg chg="modSld">
      <pc:chgData name="Bob Ward" userId="6da7c2dd-8e2e-469f-a216-c384312e2a2d" providerId="ADAL" clId="{A0F87B82-3B42-4677-ADD4-468EDEB1E0CD}" dt="2023-01-12T17:42:48.926" v="882" actId="20577"/>
      <pc:docMkLst>
        <pc:docMk/>
      </pc:docMkLst>
      <pc:sldChg chg="modSp mod">
        <pc:chgData name="Bob Ward" userId="6da7c2dd-8e2e-469f-a216-c384312e2a2d" providerId="ADAL" clId="{A0F87B82-3B42-4677-ADD4-468EDEB1E0CD}" dt="2023-01-12T17:42:48.926" v="882" actId="20577"/>
        <pc:sldMkLst>
          <pc:docMk/>
          <pc:sldMk cId="3361306358" sldId="2076137339"/>
        </pc:sldMkLst>
        <pc:spChg chg="mod">
          <ac:chgData name="Bob Ward" userId="6da7c2dd-8e2e-469f-a216-c384312e2a2d" providerId="ADAL" clId="{A0F87B82-3B42-4677-ADD4-468EDEB1E0CD}" dt="2023-01-12T17:42:48.926" v="882" actId="20577"/>
          <ac:spMkLst>
            <pc:docMk/>
            <pc:sldMk cId="3361306358" sldId="2076137339"/>
            <ac:spMk id="11" creationId="{9C409991-DBD2-4E9D-830D-A6790320A566}"/>
          </ac:spMkLst>
        </pc:spChg>
        <pc:graphicFrameChg chg="mod">
          <ac:chgData name="Bob Ward" userId="6da7c2dd-8e2e-469f-a216-c384312e2a2d" providerId="ADAL" clId="{A0F87B82-3B42-4677-ADD4-468EDEB1E0CD}" dt="2023-01-12T17:42:43.947" v="878" actId="20577"/>
          <ac:graphicFrameMkLst>
            <pc:docMk/>
            <pc:sldMk cId="3361306358" sldId="2076137339"/>
            <ac:graphicFrameMk id="4" creationId="{AA88BD6C-824E-F582-8E75-29236EDF6F2F}"/>
          </ac:graphicFrameMkLst>
        </pc:graphicFrameChg>
      </pc:sldChg>
      <pc:sldChg chg="modSp mod">
        <pc:chgData name="Bob Ward" userId="6da7c2dd-8e2e-469f-a216-c384312e2a2d" providerId="ADAL" clId="{A0F87B82-3B42-4677-ADD4-468EDEB1E0CD}" dt="2023-01-12T17:35:14.246" v="93" actId="20577"/>
        <pc:sldMkLst>
          <pc:docMk/>
          <pc:sldMk cId="2651755647" sldId="2076138386"/>
        </pc:sldMkLst>
        <pc:spChg chg="mod">
          <ac:chgData name="Bob Ward" userId="6da7c2dd-8e2e-469f-a216-c384312e2a2d" providerId="ADAL" clId="{A0F87B82-3B42-4677-ADD4-468EDEB1E0CD}" dt="2023-01-12T17:35:14.246" v="93" actId="20577"/>
          <ac:spMkLst>
            <pc:docMk/>
            <pc:sldMk cId="2651755647" sldId="2076138386"/>
            <ac:spMk id="4" creationId="{CDAE1169-E50E-31B2-8603-8E7C6E90A28B}"/>
          </ac:spMkLst>
        </pc:spChg>
      </pc:sldChg>
    </pc:docChg>
  </pc:docChgLst>
  <pc:docChgLst>
    <pc:chgData name="Bob Ward" userId="6da7c2dd-8e2e-469f-a216-c384312e2a2d" providerId="ADAL" clId="{E52D56EA-DEF6-410B-AA65-5A2EBF5D7279}"/>
    <pc:docChg chg="modSld">
      <pc:chgData name="Bob Ward" userId="6da7c2dd-8e2e-469f-a216-c384312e2a2d" providerId="ADAL" clId="{E52D56EA-DEF6-410B-AA65-5A2EBF5D7279}" dt="2023-01-12T17:56:34.542" v="955" actId="20577"/>
      <pc:docMkLst>
        <pc:docMk/>
      </pc:docMkLst>
      <pc:sldChg chg="modSp mod">
        <pc:chgData name="Bob Ward" userId="6da7c2dd-8e2e-469f-a216-c384312e2a2d" providerId="ADAL" clId="{E52D56EA-DEF6-410B-AA65-5A2EBF5D7279}" dt="2023-01-12T17:56:34.542" v="955" actId="20577"/>
        <pc:sldMkLst>
          <pc:docMk/>
          <pc:sldMk cId="3361306358" sldId="2076137339"/>
        </pc:sldMkLst>
        <pc:spChg chg="mod">
          <ac:chgData name="Bob Ward" userId="6da7c2dd-8e2e-469f-a216-c384312e2a2d" providerId="ADAL" clId="{E52D56EA-DEF6-410B-AA65-5A2EBF5D7279}" dt="2023-01-12T17:56:34.542" v="955" actId="20577"/>
          <ac:spMkLst>
            <pc:docMk/>
            <pc:sldMk cId="3361306358" sldId="2076137339"/>
            <ac:spMk id="11" creationId="{9C409991-DBD2-4E9D-830D-A6790320A566}"/>
          </ac:spMkLst>
        </pc:spChg>
        <pc:graphicFrameChg chg="mod">
          <ac:chgData name="Bob Ward" userId="6da7c2dd-8e2e-469f-a216-c384312e2a2d" providerId="ADAL" clId="{E52D56EA-DEF6-410B-AA65-5A2EBF5D7279}" dt="2023-01-12T17:56:29.054" v="953" actId="20577"/>
          <ac:graphicFrameMkLst>
            <pc:docMk/>
            <pc:sldMk cId="3361306358" sldId="2076137339"/>
            <ac:graphicFrameMk id="4" creationId="{AA88BD6C-824E-F582-8E75-29236EDF6F2F}"/>
          </ac:graphicFrameMkLst>
        </pc:graphicFrameChg>
      </pc:sldChg>
      <pc:sldChg chg="modSp mod">
        <pc:chgData name="Bob Ward" userId="6da7c2dd-8e2e-469f-a216-c384312e2a2d" providerId="ADAL" clId="{E52D56EA-DEF6-410B-AA65-5A2EBF5D7279}" dt="2023-01-12T17:44:09.400" v="8" actId="20577"/>
        <pc:sldMkLst>
          <pc:docMk/>
          <pc:sldMk cId="2651755647" sldId="2076138386"/>
        </pc:sldMkLst>
        <pc:spChg chg="mod">
          <ac:chgData name="Bob Ward" userId="6da7c2dd-8e2e-469f-a216-c384312e2a2d" providerId="ADAL" clId="{E52D56EA-DEF6-410B-AA65-5A2EBF5D7279}" dt="2023-01-12T17:44:09.400" v="8" actId="20577"/>
          <ac:spMkLst>
            <pc:docMk/>
            <pc:sldMk cId="2651755647" sldId="2076138386"/>
            <ac:spMk id="4" creationId="{CDAE1169-E50E-31B2-8603-8E7C6E90A28B}"/>
          </ac:spMkLst>
        </pc:sp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15013093-79AF-4871-95D6-038AA22C98D6}"/>
    <pc:docChg chg="undo custSel addSld delSld modSld delSection modSection">
      <pc:chgData name="Bob Ward" userId="6da7c2dd-8e2e-469f-a216-c384312e2a2d" providerId="ADAL" clId="{15013093-79AF-4871-95D6-038AA22C98D6}" dt="2023-01-10T20:12:32.461" v="844" actId="20577"/>
      <pc:docMkLst>
        <pc:docMk/>
      </pc:docMkLst>
      <pc:sldChg chg="del">
        <pc:chgData name="Bob Ward" userId="6da7c2dd-8e2e-469f-a216-c384312e2a2d" providerId="ADAL" clId="{15013093-79AF-4871-95D6-038AA22C98D6}" dt="2023-01-10T20:08:57.519" v="687" actId="47"/>
        <pc:sldMkLst>
          <pc:docMk/>
          <pc:sldMk cId="538585780" sldId="276"/>
        </pc:sldMkLst>
      </pc:sldChg>
      <pc:sldChg chg="del">
        <pc:chgData name="Bob Ward" userId="6da7c2dd-8e2e-469f-a216-c384312e2a2d" providerId="ADAL" clId="{15013093-79AF-4871-95D6-038AA22C98D6}" dt="2023-01-10T20:09:46.017" v="769" actId="47"/>
        <pc:sldMkLst>
          <pc:docMk/>
          <pc:sldMk cId="4157747561" sldId="11114"/>
        </pc:sldMkLst>
      </pc:sldChg>
      <pc:sldChg chg="del">
        <pc:chgData name="Bob Ward" userId="6da7c2dd-8e2e-469f-a216-c384312e2a2d" providerId="ADAL" clId="{15013093-79AF-4871-95D6-038AA22C98D6}" dt="2023-01-10T20:08:56.509" v="684" actId="47"/>
        <pc:sldMkLst>
          <pc:docMk/>
          <pc:sldMk cId="1074979928" sldId="2076136683"/>
        </pc:sldMkLst>
      </pc:sldChg>
      <pc:sldChg chg="del">
        <pc:chgData name="Bob Ward" userId="6da7c2dd-8e2e-469f-a216-c384312e2a2d" providerId="ADAL" clId="{15013093-79AF-4871-95D6-038AA22C98D6}" dt="2023-01-10T20:09:27.883" v="723" actId="47"/>
        <pc:sldMkLst>
          <pc:docMk/>
          <pc:sldMk cId="4220055585" sldId="2076136684"/>
        </pc:sldMkLst>
      </pc:sldChg>
      <pc:sldChg chg="del">
        <pc:chgData name="Bob Ward" userId="6da7c2dd-8e2e-469f-a216-c384312e2a2d" providerId="ADAL" clId="{15013093-79AF-4871-95D6-038AA22C98D6}" dt="2023-01-10T20:09:38.693" v="747" actId="47"/>
        <pc:sldMkLst>
          <pc:docMk/>
          <pc:sldMk cId="2027520936" sldId="2076136685"/>
        </pc:sldMkLst>
      </pc:sldChg>
      <pc:sldChg chg="del">
        <pc:chgData name="Bob Ward" userId="6da7c2dd-8e2e-469f-a216-c384312e2a2d" providerId="ADAL" clId="{15013093-79AF-4871-95D6-038AA22C98D6}" dt="2023-01-10T20:09:45.644" v="768" actId="47"/>
        <pc:sldMkLst>
          <pc:docMk/>
          <pc:sldMk cId="472963580" sldId="2076136686"/>
        </pc:sldMkLst>
      </pc:sldChg>
      <pc:sldChg chg="del">
        <pc:chgData name="Bob Ward" userId="6da7c2dd-8e2e-469f-a216-c384312e2a2d" providerId="ADAL" clId="{15013093-79AF-4871-95D6-038AA22C98D6}" dt="2023-01-10T20:09:48.739" v="778" actId="47"/>
        <pc:sldMkLst>
          <pc:docMk/>
          <pc:sldMk cId="3710408201" sldId="2076136687"/>
        </pc:sldMkLst>
      </pc:sldChg>
      <pc:sldChg chg="del">
        <pc:chgData name="Bob Ward" userId="6da7c2dd-8e2e-469f-a216-c384312e2a2d" providerId="ADAL" clId="{15013093-79AF-4871-95D6-038AA22C98D6}" dt="2023-01-10T20:08:59.585" v="698" actId="47"/>
        <pc:sldMkLst>
          <pc:docMk/>
          <pc:sldMk cId="920750874" sldId="2076136818"/>
        </pc:sldMkLst>
      </pc:sldChg>
      <pc:sldChg chg="del">
        <pc:chgData name="Bob Ward" userId="6da7c2dd-8e2e-469f-a216-c384312e2a2d" providerId="ADAL" clId="{15013093-79AF-4871-95D6-038AA22C98D6}" dt="2023-01-10T20:09:27.675" v="722" actId="47"/>
        <pc:sldMkLst>
          <pc:docMk/>
          <pc:sldMk cId="1778874180" sldId="2076136950"/>
        </pc:sldMkLst>
      </pc:sldChg>
      <pc:sldChg chg="addSp delSp modSp mod">
        <pc:chgData name="Bob Ward" userId="6da7c2dd-8e2e-469f-a216-c384312e2a2d" providerId="ADAL" clId="{15013093-79AF-4871-95D6-038AA22C98D6}" dt="2023-01-10T17:58:48.374" v="680" actId="14100"/>
        <pc:sldMkLst>
          <pc:docMk/>
          <pc:sldMk cId="3361306358" sldId="2076137339"/>
        </pc:sldMkLst>
        <pc:spChg chg="del">
          <ac:chgData name="Bob Ward" userId="6da7c2dd-8e2e-469f-a216-c384312e2a2d" providerId="ADAL" clId="{15013093-79AF-4871-95D6-038AA22C98D6}" dt="2023-01-10T16:36:37.995" v="137" actId="478"/>
          <ac:spMkLst>
            <pc:docMk/>
            <pc:sldMk cId="3361306358" sldId="2076137339"/>
            <ac:spMk id="2" creationId="{FF5B65D3-DE27-6B44-A5C1-45CE492DCA74}"/>
          </ac:spMkLst>
        </pc:spChg>
        <pc:spChg chg="del">
          <ac:chgData name="Bob Ward" userId="6da7c2dd-8e2e-469f-a216-c384312e2a2d" providerId="ADAL" clId="{15013093-79AF-4871-95D6-038AA22C98D6}" dt="2023-01-10T16:36:37.995" v="137" actId="478"/>
          <ac:spMkLst>
            <pc:docMk/>
            <pc:sldMk cId="3361306358" sldId="2076137339"/>
            <ac:spMk id="3" creationId="{29EBE118-79E5-4265-96C9-3C0DDD11D108}"/>
          </ac:spMkLst>
        </pc:spChg>
        <pc:spChg chg="del">
          <ac:chgData name="Bob Ward" userId="6da7c2dd-8e2e-469f-a216-c384312e2a2d" providerId="ADAL" clId="{15013093-79AF-4871-95D6-038AA22C98D6}" dt="2023-01-10T16:36:37.995" v="137" actId="478"/>
          <ac:spMkLst>
            <pc:docMk/>
            <pc:sldMk cId="3361306358" sldId="2076137339"/>
            <ac:spMk id="8" creationId="{3FD4F17C-EEBA-9D4F-A3CA-BE2BFE5A2BC3}"/>
          </ac:spMkLst>
        </pc:spChg>
        <pc:spChg chg="del">
          <ac:chgData name="Bob Ward" userId="6da7c2dd-8e2e-469f-a216-c384312e2a2d" providerId="ADAL" clId="{15013093-79AF-4871-95D6-038AA22C98D6}" dt="2023-01-10T16:36:37.995" v="137" actId="478"/>
          <ac:spMkLst>
            <pc:docMk/>
            <pc:sldMk cId="3361306358" sldId="2076137339"/>
            <ac:spMk id="9" creationId="{88B3A874-B2DB-8D24-A74A-D4538C6D09E4}"/>
          </ac:spMkLst>
        </pc:spChg>
        <pc:spChg chg="mod">
          <ac:chgData name="Bob Ward" userId="6da7c2dd-8e2e-469f-a216-c384312e2a2d" providerId="ADAL" clId="{15013093-79AF-4871-95D6-038AA22C98D6}" dt="2023-01-10T16:36:32.716" v="136" actId="20577"/>
          <ac:spMkLst>
            <pc:docMk/>
            <pc:sldMk cId="3361306358" sldId="2076137339"/>
            <ac:spMk id="11" creationId="{9C409991-DBD2-4E9D-830D-A6790320A566}"/>
          </ac:spMkLst>
        </pc:spChg>
        <pc:spChg chg="del">
          <ac:chgData name="Bob Ward" userId="6da7c2dd-8e2e-469f-a216-c384312e2a2d" providerId="ADAL" clId="{15013093-79AF-4871-95D6-038AA22C98D6}" dt="2023-01-10T16:36:37.995" v="137" actId="478"/>
          <ac:spMkLst>
            <pc:docMk/>
            <pc:sldMk cId="3361306358" sldId="2076137339"/>
            <ac:spMk id="12" creationId="{665EAA2E-AC02-4D4D-B997-A412B4CC4642}"/>
          </ac:spMkLst>
        </pc:spChg>
        <pc:spChg chg="del">
          <ac:chgData name="Bob Ward" userId="6da7c2dd-8e2e-469f-a216-c384312e2a2d" providerId="ADAL" clId="{15013093-79AF-4871-95D6-038AA22C98D6}" dt="2023-01-10T16:36:37.995" v="137" actId="478"/>
          <ac:spMkLst>
            <pc:docMk/>
            <pc:sldMk cId="3361306358" sldId="2076137339"/>
            <ac:spMk id="13" creationId="{93CA8765-CA8A-0340-80FC-F105FC681B47}"/>
          </ac:spMkLst>
        </pc:spChg>
        <pc:spChg chg="del">
          <ac:chgData name="Bob Ward" userId="6da7c2dd-8e2e-469f-a216-c384312e2a2d" providerId="ADAL" clId="{15013093-79AF-4871-95D6-038AA22C98D6}" dt="2023-01-10T16:36:37.995" v="137" actId="478"/>
          <ac:spMkLst>
            <pc:docMk/>
            <pc:sldMk cId="3361306358" sldId="2076137339"/>
            <ac:spMk id="14" creationId="{7AC16A8D-C13B-4A4C-846E-46FCE4C15402}"/>
          </ac:spMkLst>
        </pc:spChg>
        <pc:spChg chg="del">
          <ac:chgData name="Bob Ward" userId="6da7c2dd-8e2e-469f-a216-c384312e2a2d" providerId="ADAL" clId="{15013093-79AF-4871-95D6-038AA22C98D6}" dt="2023-01-10T16:36:37.995" v="137" actId="478"/>
          <ac:spMkLst>
            <pc:docMk/>
            <pc:sldMk cId="3361306358" sldId="2076137339"/>
            <ac:spMk id="15" creationId="{FA09960E-E45A-7D4B-92CB-0B2428B0C489}"/>
          </ac:spMkLst>
        </pc:spChg>
        <pc:spChg chg="del">
          <ac:chgData name="Bob Ward" userId="6da7c2dd-8e2e-469f-a216-c384312e2a2d" providerId="ADAL" clId="{15013093-79AF-4871-95D6-038AA22C98D6}" dt="2023-01-10T16:36:37.995" v="137" actId="478"/>
          <ac:spMkLst>
            <pc:docMk/>
            <pc:sldMk cId="3361306358" sldId="2076137339"/>
            <ac:spMk id="17" creationId="{917F39BF-AF83-D5E1-E95E-036CF3D8FE11}"/>
          </ac:spMkLst>
        </pc:spChg>
        <pc:spChg chg="del">
          <ac:chgData name="Bob Ward" userId="6da7c2dd-8e2e-469f-a216-c384312e2a2d" providerId="ADAL" clId="{15013093-79AF-4871-95D6-038AA22C98D6}" dt="2023-01-10T16:36:37.995" v="137" actId="478"/>
          <ac:spMkLst>
            <pc:docMk/>
            <pc:sldMk cId="3361306358" sldId="2076137339"/>
            <ac:spMk id="18" creationId="{D09153A7-AACD-A059-9A01-63591201764C}"/>
          </ac:spMkLst>
        </pc:spChg>
        <pc:spChg chg="del">
          <ac:chgData name="Bob Ward" userId="6da7c2dd-8e2e-469f-a216-c384312e2a2d" providerId="ADAL" clId="{15013093-79AF-4871-95D6-038AA22C98D6}" dt="2023-01-10T16:36:37.995" v="137" actId="478"/>
          <ac:spMkLst>
            <pc:docMk/>
            <pc:sldMk cId="3361306358" sldId="2076137339"/>
            <ac:spMk id="19" creationId="{1412FD61-89A1-C502-92CD-17F8814A9312}"/>
          </ac:spMkLst>
        </pc:spChg>
        <pc:spChg chg="del">
          <ac:chgData name="Bob Ward" userId="6da7c2dd-8e2e-469f-a216-c384312e2a2d" providerId="ADAL" clId="{15013093-79AF-4871-95D6-038AA22C98D6}" dt="2023-01-10T16:36:37.995" v="137" actId="478"/>
          <ac:spMkLst>
            <pc:docMk/>
            <pc:sldMk cId="3361306358" sldId="2076137339"/>
            <ac:spMk id="20" creationId="{940B35EA-FFF1-5D09-03A8-3EA8B18FFC2E}"/>
          </ac:spMkLst>
        </pc:spChg>
        <pc:spChg chg="del">
          <ac:chgData name="Bob Ward" userId="6da7c2dd-8e2e-469f-a216-c384312e2a2d" providerId="ADAL" clId="{15013093-79AF-4871-95D6-038AA22C98D6}" dt="2023-01-10T16:36:37.995" v="137" actId="478"/>
          <ac:spMkLst>
            <pc:docMk/>
            <pc:sldMk cId="3361306358" sldId="2076137339"/>
            <ac:spMk id="21" creationId="{431F0B38-DFB5-C325-707B-98FB85ED4522}"/>
          </ac:spMkLst>
        </pc:spChg>
        <pc:spChg chg="del">
          <ac:chgData name="Bob Ward" userId="6da7c2dd-8e2e-469f-a216-c384312e2a2d" providerId="ADAL" clId="{15013093-79AF-4871-95D6-038AA22C98D6}" dt="2023-01-10T16:36:37.995" v="137" actId="478"/>
          <ac:spMkLst>
            <pc:docMk/>
            <pc:sldMk cId="3361306358" sldId="2076137339"/>
            <ac:spMk id="22" creationId="{92FB5A88-9F74-B53F-0594-7CE6AF23DFAC}"/>
          </ac:spMkLst>
        </pc:spChg>
        <pc:spChg chg="del">
          <ac:chgData name="Bob Ward" userId="6da7c2dd-8e2e-469f-a216-c384312e2a2d" providerId="ADAL" clId="{15013093-79AF-4871-95D6-038AA22C98D6}" dt="2023-01-10T16:36:37.995" v="137" actId="478"/>
          <ac:spMkLst>
            <pc:docMk/>
            <pc:sldMk cId="3361306358" sldId="2076137339"/>
            <ac:spMk id="47" creationId="{FB22493E-E832-378D-B450-1A0E78FF8B3A}"/>
          </ac:spMkLst>
        </pc:spChg>
        <pc:spChg chg="del">
          <ac:chgData name="Bob Ward" userId="6da7c2dd-8e2e-469f-a216-c384312e2a2d" providerId="ADAL" clId="{15013093-79AF-4871-95D6-038AA22C98D6}" dt="2023-01-10T16:36:37.995" v="137" actId="478"/>
          <ac:spMkLst>
            <pc:docMk/>
            <pc:sldMk cId="3361306358" sldId="2076137339"/>
            <ac:spMk id="78" creationId="{DB8E9524-E144-3F1D-DB86-FF270691F5DB}"/>
          </ac:spMkLst>
        </pc:spChg>
        <pc:grpChg chg="del">
          <ac:chgData name="Bob Ward" userId="6da7c2dd-8e2e-469f-a216-c384312e2a2d" providerId="ADAL" clId="{15013093-79AF-4871-95D6-038AA22C98D6}" dt="2023-01-10T16:36:37.995" v="137" actId="478"/>
          <ac:grpSpMkLst>
            <pc:docMk/>
            <pc:sldMk cId="3361306358" sldId="2076137339"/>
            <ac:grpSpMk id="34" creationId="{35B6E7E0-76F8-960F-D039-B70643079D52}"/>
          </ac:grpSpMkLst>
        </pc:grpChg>
        <pc:grpChg chg="del">
          <ac:chgData name="Bob Ward" userId="6da7c2dd-8e2e-469f-a216-c384312e2a2d" providerId="ADAL" clId="{15013093-79AF-4871-95D6-038AA22C98D6}" dt="2023-01-10T16:36:37.995" v="137" actId="478"/>
          <ac:grpSpMkLst>
            <pc:docMk/>
            <pc:sldMk cId="3361306358" sldId="2076137339"/>
            <ac:grpSpMk id="46" creationId="{5458472E-39C8-C823-6B1D-E9C684963B19}"/>
          </ac:grpSpMkLst>
        </pc:grpChg>
        <pc:grpChg chg="del">
          <ac:chgData name="Bob Ward" userId="6da7c2dd-8e2e-469f-a216-c384312e2a2d" providerId="ADAL" clId="{15013093-79AF-4871-95D6-038AA22C98D6}" dt="2023-01-10T16:36:37.995" v="137" actId="478"/>
          <ac:grpSpMkLst>
            <pc:docMk/>
            <pc:sldMk cId="3361306358" sldId="2076137339"/>
            <ac:grpSpMk id="75" creationId="{BEFCF8EF-FC7B-6291-46EE-25250DACA613}"/>
          </ac:grpSpMkLst>
        </pc:grpChg>
        <pc:graphicFrameChg chg="add mod modGraphic">
          <ac:chgData name="Bob Ward" userId="6da7c2dd-8e2e-469f-a216-c384312e2a2d" providerId="ADAL" clId="{15013093-79AF-4871-95D6-038AA22C98D6}" dt="2023-01-10T17:58:48.374" v="680" actId="14100"/>
          <ac:graphicFrameMkLst>
            <pc:docMk/>
            <pc:sldMk cId="3361306358" sldId="2076137339"/>
            <ac:graphicFrameMk id="4" creationId="{AA88BD6C-824E-F582-8E75-29236EDF6F2F}"/>
          </ac:graphicFrameMkLst>
        </pc:graphicFrameChg>
        <pc:picChg chg="del">
          <ac:chgData name="Bob Ward" userId="6da7c2dd-8e2e-469f-a216-c384312e2a2d" providerId="ADAL" clId="{15013093-79AF-4871-95D6-038AA22C98D6}" dt="2023-01-10T16:36:37.995" v="137" actId="478"/>
          <ac:picMkLst>
            <pc:docMk/>
            <pc:sldMk cId="3361306358" sldId="2076137339"/>
            <ac:picMk id="5" creationId="{16F611BD-AD96-0498-9D04-BEE6AE1EAE7B}"/>
          </ac:picMkLst>
        </pc:picChg>
        <pc:picChg chg="del">
          <ac:chgData name="Bob Ward" userId="6da7c2dd-8e2e-469f-a216-c384312e2a2d" providerId="ADAL" clId="{15013093-79AF-4871-95D6-038AA22C98D6}" dt="2023-01-10T16:36:37.995" v="137" actId="478"/>
          <ac:picMkLst>
            <pc:docMk/>
            <pc:sldMk cId="3361306358" sldId="2076137339"/>
            <ac:picMk id="16" creationId="{736C9B7D-2E3F-308F-C268-8D573059F461}"/>
          </ac:picMkLst>
        </pc:picChg>
        <pc:picChg chg="del">
          <ac:chgData name="Bob Ward" userId="6da7c2dd-8e2e-469f-a216-c384312e2a2d" providerId="ADAL" clId="{15013093-79AF-4871-95D6-038AA22C98D6}" dt="2023-01-10T16:36:37.995" v="137" actId="478"/>
          <ac:picMkLst>
            <pc:docMk/>
            <pc:sldMk cId="3361306358" sldId="2076137339"/>
            <ac:picMk id="51" creationId="{6DD329AC-56DC-F2B4-79A6-3F010985E9E0}"/>
          </ac:picMkLst>
        </pc:picChg>
      </pc:sldChg>
      <pc:sldChg chg="del">
        <pc:chgData name="Bob Ward" userId="6da7c2dd-8e2e-469f-a216-c384312e2a2d" providerId="ADAL" clId="{15013093-79AF-4871-95D6-038AA22C98D6}" dt="2023-01-10T20:09:48.509" v="777" actId="47"/>
        <pc:sldMkLst>
          <pc:docMk/>
          <pc:sldMk cId="333827013" sldId="2076138367"/>
        </pc:sldMkLst>
      </pc:sldChg>
      <pc:sldChg chg="del">
        <pc:chgData name="Bob Ward" userId="6da7c2dd-8e2e-469f-a216-c384312e2a2d" providerId="ADAL" clId="{15013093-79AF-4871-95D6-038AA22C98D6}" dt="2023-01-10T20:09:38.204" v="746" actId="47"/>
        <pc:sldMkLst>
          <pc:docMk/>
          <pc:sldMk cId="2047805803" sldId="2076138372"/>
        </pc:sldMkLst>
      </pc:sldChg>
      <pc:sldChg chg="del">
        <pc:chgData name="Bob Ward" userId="6da7c2dd-8e2e-469f-a216-c384312e2a2d" providerId="ADAL" clId="{15013093-79AF-4871-95D6-038AA22C98D6}" dt="2023-01-10T20:09:45.413" v="767" actId="47"/>
        <pc:sldMkLst>
          <pc:docMk/>
          <pc:sldMk cId="2061293200" sldId="2076138373"/>
        </pc:sldMkLst>
      </pc:sldChg>
      <pc:sldChg chg="add del">
        <pc:chgData name="Bob Ward" userId="6da7c2dd-8e2e-469f-a216-c384312e2a2d" providerId="ADAL" clId="{15013093-79AF-4871-95D6-038AA22C98D6}" dt="2023-01-10T20:10:09.224" v="798" actId="47"/>
        <pc:sldMkLst>
          <pc:docMk/>
          <pc:sldMk cId="2310589078" sldId="2076138374"/>
        </pc:sldMkLst>
      </pc:sldChg>
      <pc:sldChg chg="addSp delSp modSp mod">
        <pc:chgData name="Bob Ward" userId="6da7c2dd-8e2e-469f-a216-c384312e2a2d" providerId="ADAL" clId="{15013093-79AF-4871-95D6-038AA22C98D6}" dt="2023-01-10T20:12:32.461" v="844" actId="20577"/>
        <pc:sldMkLst>
          <pc:docMk/>
          <pc:sldMk cId="2651755647" sldId="2076138386"/>
        </pc:sldMkLst>
        <pc:spChg chg="mod">
          <ac:chgData name="Bob Ward" userId="6da7c2dd-8e2e-469f-a216-c384312e2a2d" providerId="ADAL" clId="{15013093-79AF-4871-95D6-038AA22C98D6}" dt="2023-01-10T20:12:32.461" v="844" actId="20577"/>
          <ac:spMkLst>
            <pc:docMk/>
            <pc:sldMk cId="2651755647" sldId="2076138386"/>
            <ac:spMk id="2" creationId="{F11C841D-C464-7FE0-0FE1-2D51F47B4A9C}"/>
          </ac:spMkLst>
        </pc:spChg>
        <pc:spChg chg="del">
          <ac:chgData name="Bob Ward" userId="6da7c2dd-8e2e-469f-a216-c384312e2a2d" providerId="ADAL" clId="{15013093-79AF-4871-95D6-038AA22C98D6}" dt="2023-01-10T16:34:20.916" v="64" actId="478"/>
          <ac:spMkLst>
            <pc:docMk/>
            <pc:sldMk cId="2651755647" sldId="2076138386"/>
            <ac:spMk id="3" creationId="{2E225676-B61D-758C-1BA2-620B4AD0B54F}"/>
          </ac:spMkLst>
        </pc:spChg>
        <pc:spChg chg="mod">
          <ac:chgData name="Bob Ward" userId="6da7c2dd-8e2e-469f-a216-c384312e2a2d" providerId="ADAL" clId="{15013093-79AF-4871-95D6-038AA22C98D6}" dt="2023-01-10T16:34:58.350" v="75" actId="1076"/>
          <ac:spMkLst>
            <pc:docMk/>
            <pc:sldMk cId="2651755647" sldId="2076138386"/>
            <ac:spMk id="7" creationId="{367500EF-1F79-46EB-8D50-D12A6C3E3133}"/>
          </ac:spMkLst>
        </pc:spChg>
        <pc:spChg chg="add del mod">
          <ac:chgData name="Bob Ward" userId="6da7c2dd-8e2e-469f-a216-c384312e2a2d" providerId="ADAL" clId="{15013093-79AF-4871-95D6-038AA22C98D6}" dt="2023-01-10T16:34:23.232" v="65" actId="478"/>
          <ac:spMkLst>
            <pc:docMk/>
            <pc:sldMk cId="2651755647" sldId="2076138386"/>
            <ac:spMk id="8" creationId="{05378A46-E0D3-4DE3-3C95-959BE2D1937B}"/>
          </ac:spMkLst>
        </pc:spChg>
        <pc:picChg chg="del">
          <ac:chgData name="Bob Ward" userId="6da7c2dd-8e2e-469f-a216-c384312e2a2d" providerId="ADAL" clId="{15013093-79AF-4871-95D6-038AA22C98D6}" dt="2023-01-10T16:34:42.117" v="66" actId="478"/>
          <ac:picMkLst>
            <pc:docMk/>
            <pc:sldMk cId="2651755647" sldId="2076138386"/>
            <ac:picMk id="4" creationId="{56C97C44-84CA-26B8-4874-3AB979146838}"/>
          </ac:picMkLst>
        </pc:picChg>
        <pc:picChg chg="add mod">
          <ac:chgData name="Bob Ward" userId="6da7c2dd-8e2e-469f-a216-c384312e2a2d" providerId="ADAL" clId="{15013093-79AF-4871-95D6-038AA22C98D6}" dt="2023-01-10T16:34:50.662" v="72" actId="1076"/>
          <ac:picMkLst>
            <pc:docMk/>
            <pc:sldMk cId="2651755647" sldId="2076138386"/>
            <ac:picMk id="9" creationId="{CD4D0EA1-1872-554F-EDFD-8F877EB1C2F2}"/>
          </ac:picMkLst>
        </pc:picChg>
      </pc:sldChg>
      <pc:sldChg chg="del">
        <pc:chgData name="Bob Ward" userId="6da7c2dd-8e2e-469f-a216-c384312e2a2d" providerId="ADAL" clId="{15013093-79AF-4871-95D6-038AA22C98D6}" dt="2023-01-10T20:09:50.577" v="783" actId="47"/>
        <pc:sldMkLst>
          <pc:docMk/>
          <pc:sldMk cId="1662635962" sldId="2076138532"/>
        </pc:sldMkLst>
      </pc:sldChg>
      <pc:sldChg chg="del">
        <pc:chgData name="Bob Ward" userId="6da7c2dd-8e2e-469f-a216-c384312e2a2d" providerId="ADAL" clId="{15013093-79AF-4871-95D6-038AA22C98D6}" dt="2023-01-10T20:09:30.011" v="728" actId="47"/>
        <pc:sldMkLst>
          <pc:docMk/>
          <pc:sldMk cId="656389379" sldId="2076138548"/>
        </pc:sldMkLst>
      </pc:sldChg>
      <pc:sldChg chg="del">
        <pc:chgData name="Bob Ward" userId="6da7c2dd-8e2e-469f-a216-c384312e2a2d" providerId="ADAL" clId="{15013093-79AF-4871-95D6-038AA22C98D6}" dt="2023-01-10T20:09:50.369" v="782" actId="47"/>
        <pc:sldMkLst>
          <pc:docMk/>
          <pc:sldMk cId="1004261070" sldId="2076138586"/>
        </pc:sldMkLst>
      </pc:sldChg>
      <pc:sldChg chg="del">
        <pc:chgData name="Bob Ward" userId="6da7c2dd-8e2e-469f-a216-c384312e2a2d" providerId="ADAL" clId="{15013093-79AF-4871-95D6-038AA22C98D6}" dt="2023-01-10T20:09:39.262" v="748" actId="47"/>
        <pc:sldMkLst>
          <pc:docMk/>
          <pc:sldMk cId="356890517" sldId="2142533241"/>
        </pc:sldMkLst>
      </pc:sldChg>
      <pc:sldChg chg="del">
        <pc:chgData name="Bob Ward" userId="6da7c2dd-8e2e-469f-a216-c384312e2a2d" providerId="ADAL" clId="{15013093-79AF-4871-95D6-038AA22C98D6}" dt="2023-01-10T20:09:28.721" v="725" actId="47"/>
        <pc:sldMkLst>
          <pc:docMk/>
          <pc:sldMk cId="2021151884" sldId="2147470258"/>
        </pc:sldMkLst>
      </pc:sldChg>
      <pc:sldChg chg="del">
        <pc:chgData name="Bob Ward" userId="6da7c2dd-8e2e-469f-a216-c384312e2a2d" providerId="ADAL" clId="{15013093-79AF-4871-95D6-038AA22C98D6}" dt="2023-01-10T20:09:28.318" v="724" actId="47"/>
        <pc:sldMkLst>
          <pc:docMk/>
          <pc:sldMk cId="770612107" sldId="2147470267"/>
        </pc:sldMkLst>
      </pc:sldChg>
      <pc:sldChg chg="del">
        <pc:chgData name="Bob Ward" userId="6da7c2dd-8e2e-469f-a216-c384312e2a2d" providerId="ADAL" clId="{15013093-79AF-4871-95D6-038AA22C98D6}" dt="2023-01-10T20:09:03.315" v="715" actId="47"/>
        <pc:sldMkLst>
          <pc:docMk/>
          <pc:sldMk cId="1347014641" sldId="2147470375"/>
        </pc:sldMkLst>
      </pc:sldChg>
      <pc:sldChg chg="del">
        <pc:chgData name="Bob Ward" userId="6da7c2dd-8e2e-469f-a216-c384312e2a2d" providerId="ADAL" clId="{15013093-79AF-4871-95D6-038AA22C98D6}" dt="2023-01-10T20:08:56.912" v="685" actId="47"/>
        <pc:sldMkLst>
          <pc:docMk/>
          <pc:sldMk cId="357198375" sldId="2147470468"/>
        </pc:sldMkLst>
      </pc:sldChg>
      <pc:sldChg chg="del">
        <pc:chgData name="Bob Ward" userId="6da7c2dd-8e2e-469f-a216-c384312e2a2d" providerId="ADAL" clId="{15013093-79AF-4871-95D6-038AA22C98D6}" dt="2023-01-10T20:09:00.435" v="702" actId="47"/>
        <pc:sldMkLst>
          <pc:docMk/>
          <pc:sldMk cId="3578152711" sldId="2147470469"/>
        </pc:sldMkLst>
      </pc:sldChg>
      <pc:sldChg chg="del">
        <pc:chgData name="Bob Ward" userId="6da7c2dd-8e2e-469f-a216-c384312e2a2d" providerId="ADAL" clId="{15013093-79AF-4871-95D6-038AA22C98D6}" dt="2023-01-10T20:09:02.917" v="713" actId="47"/>
        <pc:sldMkLst>
          <pc:docMk/>
          <pc:sldMk cId="4289754821" sldId="2147470498"/>
        </pc:sldMkLst>
      </pc:sldChg>
      <pc:sldChg chg="del">
        <pc:chgData name="Bob Ward" userId="6da7c2dd-8e2e-469f-a216-c384312e2a2d" providerId="ADAL" clId="{15013093-79AF-4871-95D6-038AA22C98D6}" dt="2023-01-10T20:09:26.720" v="719" actId="47"/>
        <pc:sldMkLst>
          <pc:docMk/>
          <pc:sldMk cId="299796371" sldId="2147470506"/>
        </pc:sldMkLst>
      </pc:sldChg>
      <pc:sldChg chg="del">
        <pc:chgData name="Bob Ward" userId="6da7c2dd-8e2e-469f-a216-c384312e2a2d" providerId="ADAL" clId="{15013093-79AF-4871-95D6-038AA22C98D6}" dt="2023-01-10T20:09:03.121" v="714" actId="47"/>
        <pc:sldMkLst>
          <pc:docMk/>
          <pc:sldMk cId="1080817713" sldId="2147470508"/>
        </pc:sldMkLst>
      </pc:sldChg>
      <pc:sldChg chg="del">
        <pc:chgData name="Bob Ward" userId="6da7c2dd-8e2e-469f-a216-c384312e2a2d" providerId="ADAL" clId="{15013093-79AF-4871-95D6-038AA22C98D6}" dt="2023-01-10T20:08:57.295" v="686" actId="47"/>
        <pc:sldMkLst>
          <pc:docMk/>
          <pc:sldMk cId="4239681225" sldId="2147470513"/>
        </pc:sldMkLst>
      </pc:sldChg>
      <pc:sldChg chg="del">
        <pc:chgData name="Bob Ward" userId="6da7c2dd-8e2e-469f-a216-c384312e2a2d" providerId="ADAL" clId="{15013093-79AF-4871-95D6-038AA22C98D6}" dt="2023-01-10T20:09:43.733" v="761" actId="47"/>
        <pc:sldMkLst>
          <pc:docMk/>
          <pc:sldMk cId="143801038" sldId="2147470566"/>
        </pc:sldMkLst>
      </pc:sldChg>
      <pc:sldChg chg="del">
        <pc:chgData name="Bob Ward" userId="6da7c2dd-8e2e-469f-a216-c384312e2a2d" providerId="ADAL" clId="{15013093-79AF-4871-95D6-038AA22C98D6}" dt="2023-01-10T20:09:36.463" v="741" actId="47"/>
        <pc:sldMkLst>
          <pc:docMk/>
          <pc:sldMk cId="2638530539" sldId="2147477250"/>
        </pc:sldMkLst>
      </pc:sldChg>
      <pc:sldChg chg="add del">
        <pc:chgData name="Bob Ward" userId="6da7c2dd-8e2e-469f-a216-c384312e2a2d" providerId="ADAL" clId="{15013093-79AF-4871-95D6-038AA22C98D6}" dt="2023-01-10T20:10:10.755" v="801" actId="47"/>
        <pc:sldMkLst>
          <pc:docMk/>
          <pc:sldMk cId="1761068096" sldId="2147477254"/>
        </pc:sldMkLst>
      </pc:sldChg>
      <pc:sldChg chg="del">
        <pc:chgData name="Bob Ward" userId="6da7c2dd-8e2e-469f-a216-c384312e2a2d" providerId="ADAL" clId="{15013093-79AF-4871-95D6-038AA22C98D6}" dt="2023-01-10T20:09:29.536" v="727" actId="47"/>
        <pc:sldMkLst>
          <pc:docMk/>
          <pc:sldMk cId="2962250682" sldId="2147477258"/>
        </pc:sldMkLst>
      </pc:sldChg>
      <pc:sldChg chg="del">
        <pc:chgData name="Bob Ward" userId="6da7c2dd-8e2e-469f-a216-c384312e2a2d" providerId="ADAL" clId="{15013093-79AF-4871-95D6-038AA22C98D6}" dt="2023-01-10T20:09:33.046" v="735" actId="47"/>
        <pc:sldMkLst>
          <pc:docMk/>
          <pc:sldMk cId="3691916045" sldId="2147477260"/>
        </pc:sldMkLst>
      </pc:sldChg>
      <pc:sldChg chg="del">
        <pc:chgData name="Bob Ward" userId="6da7c2dd-8e2e-469f-a216-c384312e2a2d" providerId="ADAL" clId="{15013093-79AF-4871-95D6-038AA22C98D6}" dt="2023-01-10T20:09:33.880" v="737" actId="47"/>
        <pc:sldMkLst>
          <pc:docMk/>
          <pc:sldMk cId="2054738413" sldId="2147477261"/>
        </pc:sldMkLst>
      </pc:sldChg>
      <pc:sldChg chg="del">
        <pc:chgData name="Bob Ward" userId="6da7c2dd-8e2e-469f-a216-c384312e2a2d" providerId="ADAL" clId="{15013093-79AF-4871-95D6-038AA22C98D6}" dt="2023-01-10T20:09:31.338" v="731" actId="47"/>
        <pc:sldMkLst>
          <pc:docMk/>
          <pc:sldMk cId="248298824" sldId="2147477262"/>
        </pc:sldMkLst>
      </pc:sldChg>
      <pc:sldChg chg="del">
        <pc:chgData name="Bob Ward" userId="6da7c2dd-8e2e-469f-a216-c384312e2a2d" providerId="ADAL" clId="{15013093-79AF-4871-95D6-038AA22C98D6}" dt="2023-01-10T20:09:35.881" v="740" actId="47"/>
        <pc:sldMkLst>
          <pc:docMk/>
          <pc:sldMk cId="2527209335" sldId="2147477271"/>
        </pc:sldMkLst>
      </pc:sldChg>
      <pc:sldChg chg="del">
        <pc:chgData name="Bob Ward" userId="6da7c2dd-8e2e-469f-a216-c384312e2a2d" providerId="ADAL" clId="{15013093-79AF-4871-95D6-038AA22C98D6}" dt="2023-01-10T20:09:00.714" v="703" actId="47"/>
        <pc:sldMkLst>
          <pc:docMk/>
          <pc:sldMk cId="2631714577" sldId="2147477275"/>
        </pc:sldMkLst>
      </pc:sldChg>
      <pc:sldChg chg="del">
        <pc:chgData name="Bob Ward" userId="6da7c2dd-8e2e-469f-a216-c384312e2a2d" providerId="ADAL" clId="{15013093-79AF-4871-95D6-038AA22C98D6}" dt="2023-01-10T20:09:46.113" v="770" actId="47"/>
        <pc:sldMkLst>
          <pc:docMk/>
          <pc:sldMk cId="3696967483" sldId="2147477279"/>
        </pc:sldMkLst>
      </pc:sldChg>
      <pc:sldChg chg="del">
        <pc:chgData name="Bob Ward" userId="6da7c2dd-8e2e-469f-a216-c384312e2a2d" providerId="ADAL" clId="{15013093-79AF-4871-95D6-038AA22C98D6}" dt="2023-01-10T20:09:48.976" v="779" actId="47"/>
        <pc:sldMkLst>
          <pc:docMk/>
          <pc:sldMk cId="2485615152" sldId="2147477283"/>
        </pc:sldMkLst>
      </pc:sldChg>
      <pc:sldChg chg="add del">
        <pc:chgData name="Bob Ward" userId="6da7c2dd-8e2e-469f-a216-c384312e2a2d" providerId="ADAL" clId="{15013093-79AF-4871-95D6-038AA22C98D6}" dt="2023-01-10T20:10:02.703" v="797" actId="47"/>
        <pc:sldMkLst>
          <pc:docMk/>
          <pc:sldMk cId="561508236" sldId="2147477285"/>
        </pc:sldMkLst>
      </pc:sldChg>
      <pc:sldChg chg="add del">
        <pc:chgData name="Bob Ward" userId="6da7c2dd-8e2e-469f-a216-c384312e2a2d" providerId="ADAL" clId="{15013093-79AF-4871-95D6-038AA22C98D6}" dt="2023-01-10T20:10:10.276" v="799" actId="47"/>
        <pc:sldMkLst>
          <pc:docMk/>
          <pc:sldMk cId="2418293298" sldId="2147477287"/>
        </pc:sldMkLst>
      </pc:sldChg>
      <pc:sldChg chg="del">
        <pc:chgData name="Bob Ward" userId="6da7c2dd-8e2e-469f-a216-c384312e2a2d" providerId="ADAL" clId="{15013093-79AF-4871-95D6-038AA22C98D6}" dt="2023-01-10T20:09:41.104" v="754" actId="47"/>
        <pc:sldMkLst>
          <pc:docMk/>
          <pc:sldMk cId="217624642" sldId="2147477288"/>
        </pc:sldMkLst>
      </pc:sldChg>
      <pc:sldChg chg="del">
        <pc:chgData name="Bob Ward" userId="6da7c2dd-8e2e-469f-a216-c384312e2a2d" providerId="ADAL" clId="{15013093-79AF-4871-95D6-038AA22C98D6}" dt="2023-01-10T20:09:39.541" v="749" actId="47"/>
        <pc:sldMkLst>
          <pc:docMk/>
          <pc:sldMk cId="382630538" sldId="2147477289"/>
        </pc:sldMkLst>
      </pc:sldChg>
      <pc:sldChg chg="del">
        <pc:chgData name="Bob Ward" userId="6da7c2dd-8e2e-469f-a216-c384312e2a2d" providerId="ADAL" clId="{15013093-79AF-4871-95D6-038AA22C98D6}" dt="2023-01-10T20:09:41.644" v="756" actId="47"/>
        <pc:sldMkLst>
          <pc:docMk/>
          <pc:sldMk cId="1788912143" sldId="2147477299"/>
        </pc:sldMkLst>
      </pc:sldChg>
      <pc:sldChg chg="del">
        <pc:chgData name="Bob Ward" userId="6da7c2dd-8e2e-469f-a216-c384312e2a2d" providerId="ADAL" clId="{15013093-79AF-4871-95D6-038AA22C98D6}" dt="2023-01-10T20:09:41.331" v="755" actId="47"/>
        <pc:sldMkLst>
          <pc:docMk/>
          <pc:sldMk cId="731935675" sldId="2147477302"/>
        </pc:sldMkLst>
      </pc:sldChg>
      <pc:sldChg chg="del">
        <pc:chgData name="Bob Ward" userId="6da7c2dd-8e2e-469f-a216-c384312e2a2d" providerId="ADAL" clId="{15013093-79AF-4871-95D6-038AA22C98D6}" dt="2023-01-10T20:09:47.445" v="774" actId="47"/>
        <pc:sldMkLst>
          <pc:docMk/>
          <pc:sldMk cId="16438911" sldId="2147477309"/>
        </pc:sldMkLst>
      </pc:sldChg>
      <pc:sldChg chg="del">
        <pc:chgData name="Bob Ward" userId="6da7c2dd-8e2e-469f-a216-c384312e2a2d" providerId="ADAL" clId="{15013093-79AF-4871-95D6-038AA22C98D6}" dt="2023-01-10T20:09:47.046" v="772" actId="47"/>
        <pc:sldMkLst>
          <pc:docMk/>
          <pc:sldMk cId="336449971" sldId="2147477310"/>
        </pc:sldMkLst>
      </pc:sldChg>
      <pc:sldChg chg="del">
        <pc:chgData name="Bob Ward" userId="6da7c2dd-8e2e-469f-a216-c384312e2a2d" providerId="ADAL" clId="{15013093-79AF-4871-95D6-038AA22C98D6}" dt="2023-01-10T20:09:47.309" v="773" actId="47"/>
        <pc:sldMkLst>
          <pc:docMk/>
          <pc:sldMk cId="105991541" sldId="2147477311"/>
        </pc:sldMkLst>
      </pc:sldChg>
      <pc:sldChg chg="del">
        <pc:chgData name="Bob Ward" userId="6da7c2dd-8e2e-469f-a216-c384312e2a2d" providerId="ADAL" clId="{15013093-79AF-4871-95D6-038AA22C98D6}" dt="2023-01-10T20:09:40.008" v="751" actId="47"/>
        <pc:sldMkLst>
          <pc:docMk/>
          <pc:sldMk cId="1070670381" sldId="2147477312"/>
        </pc:sldMkLst>
      </pc:sldChg>
      <pc:sldChg chg="del">
        <pc:chgData name="Bob Ward" userId="6da7c2dd-8e2e-469f-a216-c384312e2a2d" providerId="ADAL" clId="{15013093-79AF-4871-95D6-038AA22C98D6}" dt="2023-01-10T20:09:40.832" v="753" actId="47"/>
        <pc:sldMkLst>
          <pc:docMk/>
          <pc:sldMk cId="1943152325" sldId="2147477313"/>
        </pc:sldMkLst>
      </pc:sldChg>
      <pc:sldChg chg="del">
        <pc:chgData name="Bob Ward" userId="6da7c2dd-8e2e-469f-a216-c384312e2a2d" providerId="ADAL" clId="{15013093-79AF-4871-95D6-038AA22C98D6}" dt="2023-01-10T20:09:44.105" v="763" actId="47"/>
        <pc:sldMkLst>
          <pc:docMk/>
          <pc:sldMk cId="257392283" sldId="2147477314"/>
        </pc:sldMkLst>
      </pc:sldChg>
      <pc:sldChg chg="add del">
        <pc:chgData name="Bob Ward" userId="6da7c2dd-8e2e-469f-a216-c384312e2a2d" providerId="ADAL" clId="{15013093-79AF-4871-95D6-038AA22C98D6}" dt="2023-01-10T20:10:10.292" v="800" actId="47"/>
        <pc:sldMkLst>
          <pc:docMk/>
          <pc:sldMk cId="3636752962" sldId="2147477315"/>
        </pc:sldMkLst>
      </pc:sldChg>
      <pc:sldChg chg="del">
        <pc:chgData name="Bob Ward" userId="6da7c2dd-8e2e-469f-a216-c384312e2a2d" providerId="ADAL" clId="{15013093-79AF-4871-95D6-038AA22C98D6}" dt="2023-01-10T20:09:40.313" v="752" actId="47"/>
        <pc:sldMkLst>
          <pc:docMk/>
          <pc:sldMk cId="1972721372" sldId="2147477316"/>
        </pc:sldMkLst>
      </pc:sldChg>
      <pc:sldChg chg="del">
        <pc:chgData name="Bob Ward" userId="6da7c2dd-8e2e-469f-a216-c384312e2a2d" providerId="ADAL" clId="{15013093-79AF-4871-95D6-038AA22C98D6}" dt="2023-01-10T20:09:42.561" v="758" actId="47"/>
        <pc:sldMkLst>
          <pc:docMk/>
          <pc:sldMk cId="3164555567" sldId="2147477317"/>
        </pc:sldMkLst>
      </pc:sldChg>
      <pc:sldChg chg="del">
        <pc:chgData name="Bob Ward" userId="6da7c2dd-8e2e-469f-a216-c384312e2a2d" providerId="ADAL" clId="{15013093-79AF-4871-95D6-038AA22C98D6}" dt="2023-01-10T20:08:58.469" v="692" actId="47"/>
        <pc:sldMkLst>
          <pc:docMk/>
          <pc:sldMk cId="2427722686" sldId="2147477321"/>
        </pc:sldMkLst>
      </pc:sldChg>
      <pc:sldChg chg="del">
        <pc:chgData name="Bob Ward" userId="6da7c2dd-8e2e-469f-a216-c384312e2a2d" providerId="ADAL" clId="{15013093-79AF-4871-95D6-038AA22C98D6}" dt="2023-01-10T20:08:58.822" v="694" actId="47"/>
        <pc:sldMkLst>
          <pc:docMk/>
          <pc:sldMk cId="3246108082" sldId="2147477322"/>
        </pc:sldMkLst>
      </pc:sldChg>
      <pc:sldChg chg="del">
        <pc:chgData name="Bob Ward" userId="6da7c2dd-8e2e-469f-a216-c384312e2a2d" providerId="ADAL" clId="{15013093-79AF-4871-95D6-038AA22C98D6}" dt="2023-01-10T20:08:59.004" v="695" actId="47"/>
        <pc:sldMkLst>
          <pc:docMk/>
          <pc:sldMk cId="3526375400" sldId="2147477323"/>
        </pc:sldMkLst>
      </pc:sldChg>
      <pc:sldChg chg="del">
        <pc:chgData name="Bob Ward" userId="6da7c2dd-8e2e-469f-a216-c384312e2a2d" providerId="ADAL" clId="{15013093-79AF-4871-95D6-038AA22C98D6}" dt="2023-01-10T20:09:02.585" v="711" actId="47"/>
        <pc:sldMkLst>
          <pc:docMk/>
          <pc:sldMk cId="261159046" sldId="2147477324"/>
        </pc:sldMkLst>
      </pc:sldChg>
      <pc:sldChg chg="add del">
        <pc:chgData name="Bob Ward" userId="6da7c2dd-8e2e-469f-a216-c384312e2a2d" providerId="ADAL" clId="{15013093-79AF-4871-95D6-038AA22C98D6}" dt="2023-01-10T20:10:11.141" v="802" actId="47"/>
        <pc:sldMkLst>
          <pc:docMk/>
          <pc:sldMk cId="3904166085" sldId="2147477325"/>
        </pc:sldMkLst>
      </pc:sldChg>
      <pc:sldChg chg="del">
        <pc:chgData name="Bob Ward" userId="6da7c2dd-8e2e-469f-a216-c384312e2a2d" providerId="ADAL" clId="{15013093-79AF-4871-95D6-038AA22C98D6}" dt="2023-01-10T20:09:03.672" v="717" actId="47"/>
        <pc:sldMkLst>
          <pc:docMk/>
          <pc:sldMk cId="3512788645" sldId="2147477327"/>
        </pc:sldMkLst>
      </pc:sldChg>
      <pc:sldChg chg="del">
        <pc:chgData name="Bob Ward" userId="6da7c2dd-8e2e-469f-a216-c384312e2a2d" providerId="ADAL" clId="{15013093-79AF-4871-95D6-038AA22C98D6}" dt="2023-01-10T20:09:03.518" v="716" actId="47"/>
        <pc:sldMkLst>
          <pc:docMk/>
          <pc:sldMk cId="2186159777" sldId="2147477328"/>
        </pc:sldMkLst>
      </pc:sldChg>
      <pc:sldChg chg="del">
        <pc:chgData name="Bob Ward" userId="6da7c2dd-8e2e-469f-a216-c384312e2a2d" providerId="ADAL" clId="{15013093-79AF-4871-95D6-038AA22C98D6}" dt="2023-01-10T20:09:01.216" v="706" actId="47"/>
        <pc:sldMkLst>
          <pc:docMk/>
          <pc:sldMk cId="3487956801" sldId="2147477332"/>
        </pc:sldMkLst>
      </pc:sldChg>
      <pc:sldChg chg="del">
        <pc:chgData name="Bob Ward" userId="6da7c2dd-8e2e-469f-a216-c384312e2a2d" providerId="ADAL" clId="{15013093-79AF-4871-95D6-038AA22C98D6}" dt="2023-01-10T20:09:01.044" v="705" actId="47"/>
        <pc:sldMkLst>
          <pc:docMk/>
          <pc:sldMk cId="170805326" sldId="2147477334"/>
        </pc:sldMkLst>
      </pc:sldChg>
      <pc:sldChg chg="del">
        <pc:chgData name="Bob Ward" userId="6da7c2dd-8e2e-469f-a216-c384312e2a2d" providerId="ADAL" clId="{15013093-79AF-4871-95D6-038AA22C98D6}" dt="2023-01-10T20:09:00.887" v="704" actId="47"/>
        <pc:sldMkLst>
          <pc:docMk/>
          <pc:sldMk cId="2260530005" sldId="2147477335"/>
        </pc:sldMkLst>
      </pc:sldChg>
      <pc:sldChg chg="del">
        <pc:chgData name="Bob Ward" userId="6da7c2dd-8e2e-469f-a216-c384312e2a2d" providerId="ADAL" clId="{15013093-79AF-4871-95D6-038AA22C98D6}" dt="2023-01-10T20:09:29.154" v="726" actId="47"/>
        <pc:sldMkLst>
          <pc:docMk/>
          <pc:sldMk cId="3471407373" sldId="2147477337"/>
        </pc:sldMkLst>
      </pc:sldChg>
      <pc:sldChg chg="del">
        <pc:chgData name="Bob Ward" userId="6da7c2dd-8e2e-469f-a216-c384312e2a2d" providerId="ADAL" clId="{15013093-79AF-4871-95D6-038AA22C98D6}" dt="2023-01-10T20:09:02.520" v="710" actId="47"/>
        <pc:sldMkLst>
          <pc:docMk/>
          <pc:sldMk cId="67987278" sldId="2147477338"/>
        </pc:sldMkLst>
      </pc:sldChg>
      <pc:sldChg chg="del">
        <pc:chgData name="Bob Ward" userId="6da7c2dd-8e2e-469f-a216-c384312e2a2d" providerId="ADAL" clId="{15013093-79AF-4871-95D6-038AA22C98D6}" dt="2023-01-10T20:09:31.752" v="732" actId="47"/>
        <pc:sldMkLst>
          <pc:docMk/>
          <pc:sldMk cId="71079675" sldId="2147477339"/>
        </pc:sldMkLst>
      </pc:sldChg>
      <pc:sldChg chg="del">
        <pc:chgData name="Bob Ward" userId="6da7c2dd-8e2e-469f-a216-c384312e2a2d" providerId="ADAL" clId="{15013093-79AF-4871-95D6-038AA22C98D6}" dt="2023-01-10T16:35:26.504" v="89" actId="47"/>
        <pc:sldMkLst>
          <pc:docMk/>
          <pc:sldMk cId="3193802633" sldId="2147477340"/>
        </pc:sldMkLst>
      </pc:sldChg>
      <pc:sldChg chg="del">
        <pc:chgData name="Bob Ward" userId="6da7c2dd-8e2e-469f-a216-c384312e2a2d" providerId="ADAL" clId="{15013093-79AF-4871-95D6-038AA22C98D6}" dt="2023-01-10T20:09:41.992" v="757" actId="47"/>
        <pc:sldMkLst>
          <pc:docMk/>
          <pc:sldMk cId="2536840622" sldId="2147477342"/>
        </pc:sldMkLst>
      </pc:sldChg>
      <pc:sldChg chg="del">
        <pc:chgData name="Bob Ward" userId="6da7c2dd-8e2e-469f-a216-c384312e2a2d" providerId="ADAL" clId="{15013093-79AF-4871-95D6-038AA22C98D6}" dt="2023-01-10T20:09:43.441" v="760" actId="47"/>
        <pc:sldMkLst>
          <pc:docMk/>
          <pc:sldMk cId="1046927260" sldId="2147477343"/>
        </pc:sldMkLst>
      </pc:sldChg>
      <pc:sldChg chg="del">
        <pc:chgData name="Bob Ward" userId="6da7c2dd-8e2e-469f-a216-c384312e2a2d" providerId="ADAL" clId="{15013093-79AF-4871-95D6-038AA22C98D6}" dt="2023-01-10T20:09:30.480" v="729" actId="47"/>
        <pc:sldMkLst>
          <pc:docMk/>
          <pc:sldMk cId="3306114309" sldId="2147477344"/>
        </pc:sldMkLst>
      </pc:sldChg>
      <pc:sldChg chg="del">
        <pc:chgData name="Bob Ward" userId="6da7c2dd-8e2e-469f-a216-c384312e2a2d" providerId="ADAL" clId="{15013093-79AF-4871-95D6-038AA22C98D6}" dt="2023-01-10T20:09:30.922" v="730" actId="47"/>
        <pc:sldMkLst>
          <pc:docMk/>
          <pc:sldMk cId="1793096042" sldId="2147477345"/>
        </pc:sldMkLst>
      </pc:sldChg>
      <pc:sldChg chg="del">
        <pc:chgData name="Bob Ward" userId="6da7c2dd-8e2e-469f-a216-c384312e2a2d" providerId="ADAL" clId="{15013093-79AF-4871-95D6-038AA22C98D6}" dt="2023-01-10T20:09:32.182" v="733" actId="47"/>
        <pc:sldMkLst>
          <pc:docMk/>
          <pc:sldMk cId="2085471613" sldId="2147477346"/>
        </pc:sldMkLst>
      </pc:sldChg>
      <pc:sldChg chg="del">
        <pc:chgData name="Bob Ward" userId="6da7c2dd-8e2e-469f-a216-c384312e2a2d" providerId="ADAL" clId="{15013093-79AF-4871-95D6-038AA22C98D6}" dt="2023-01-10T20:09:36.883" v="742" actId="47"/>
        <pc:sldMkLst>
          <pc:docMk/>
          <pc:sldMk cId="650214167" sldId="2147477347"/>
        </pc:sldMkLst>
      </pc:sldChg>
      <pc:sldChg chg="del">
        <pc:chgData name="Bob Ward" userId="6da7c2dd-8e2e-469f-a216-c384312e2a2d" providerId="ADAL" clId="{15013093-79AF-4871-95D6-038AA22C98D6}" dt="2023-01-10T20:09:33.468" v="736" actId="47"/>
        <pc:sldMkLst>
          <pc:docMk/>
          <pc:sldMk cId="942627949" sldId="2147477348"/>
        </pc:sldMkLst>
      </pc:sldChg>
      <pc:sldChg chg="del">
        <pc:chgData name="Bob Ward" userId="6da7c2dd-8e2e-469f-a216-c384312e2a2d" providerId="ADAL" clId="{15013093-79AF-4871-95D6-038AA22C98D6}" dt="2023-01-10T20:09:35.138" v="739" actId="47"/>
        <pc:sldMkLst>
          <pc:docMk/>
          <pc:sldMk cId="3619275977" sldId="2147477349"/>
        </pc:sldMkLst>
      </pc:sldChg>
      <pc:sldChg chg="del">
        <pc:chgData name="Bob Ward" userId="6da7c2dd-8e2e-469f-a216-c384312e2a2d" providerId="ADAL" clId="{15013093-79AF-4871-95D6-038AA22C98D6}" dt="2023-01-10T20:09:43.875" v="762" actId="47"/>
        <pc:sldMkLst>
          <pc:docMk/>
          <pc:sldMk cId="4160359824" sldId="2147477354"/>
        </pc:sldMkLst>
      </pc:sldChg>
      <pc:sldChg chg="del">
        <pc:chgData name="Bob Ward" userId="6da7c2dd-8e2e-469f-a216-c384312e2a2d" providerId="ADAL" clId="{15013093-79AF-4871-95D6-038AA22C98D6}" dt="2023-01-10T20:08:59.383" v="697" actId="47"/>
        <pc:sldMkLst>
          <pc:docMk/>
          <pc:sldMk cId="3430189995" sldId="2147477355"/>
        </pc:sldMkLst>
      </pc:sldChg>
      <pc:sldChg chg="del">
        <pc:chgData name="Bob Ward" userId="6da7c2dd-8e2e-469f-a216-c384312e2a2d" providerId="ADAL" clId="{15013093-79AF-4871-95D6-038AA22C98D6}" dt="2023-01-10T20:09:34.431" v="738" actId="47"/>
        <pc:sldMkLst>
          <pc:docMk/>
          <pc:sldMk cId="3101951594" sldId="2147477360"/>
        </pc:sldMkLst>
      </pc:sldChg>
      <pc:sldChg chg="del">
        <pc:chgData name="Bob Ward" userId="6da7c2dd-8e2e-469f-a216-c384312e2a2d" providerId="ADAL" clId="{15013093-79AF-4871-95D6-038AA22C98D6}" dt="2023-01-10T20:09:46.803" v="771" actId="47"/>
        <pc:sldMkLst>
          <pc:docMk/>
          <pc:sldMk cId="1920424182" sldId="2147477367"/>
        </pc:sldMkLst>
      </pc:sldChg>
      <pc:sldChg chg="del">
        <pc:chgData name="Bob Ward" userId="6da7c2dd-8e2e-469f-a216-c384312e2a2d" providerId="ADAL" clId="{15013093-79AF-4871-95D6-038AA22C98D6}" dt="2023-01-10T20:09:27.262" v="720" actId="47"/>
        <pc:sldMkLst>
          <pc:docMk/>
          <pc:sldMk cId="2912351574" sldId="2147477368"/>
        </pc:sldMkLst>
      </pc:sldChg>
      <pc:sldChg chg="del">
        <pc:chgData name="Bob Ward" userId="6da7c2dd-8e2e-469f-a216-c384312e2a2d" providerId="ADAL" clId="{15013093-79AF-4871-95D6-038AA22C98D6}" dt="2023-01-10T20:09:27.466" v="721" actId="47"/>
        <pc:sldMkLst>
          <pc:docMk/>
          <pc:sldMk cId="3372066350" sldId="2147477369"/>
        </pc:sldMkLst>
      </pc:sldChg>
      <pc:sldChg chg="del">
        <pc:chgData name="Bob Ward" userId="6da7c2dd-8e2e-469f-a216-c384312e2a2d" providerId="ADAL" clId="{15013093-79AF-4871-95D6-038AA22C98D6}" dt="2023-01-10T20:08:57.839" v="689" actId="47"/>
        <pc:sldMkLst>
          <pc:docMk/>
          <pc:sldMk cId="3473562780" sldId="2147477372"/>
        </pc:sldMkLst>
      </pc:sldChg>
      <pc:sldChg chg="del">
        <pc:chgData name="Bob Ward" userId="6da7c2dd-8e2e-469f-a216-c384312e2a2d" providerId="ADAL" clId="{15013093-79AF-4871-95D6-038AA22C98D6}" dt="2023-01-10T20:08:59.795" v="699" actId="47"/>
        <pc:sldMkLst>
          <pc:docMk/>
          <pc:sldMk cId="1887458987" sldId="2147477378"/>
        </pc:sldMkLst>
      </pc:sldChg>
      <pc:sldChg chg="del">
        <pc:chgData name="Bob Ward" userId="6da7c2dd-8e2e-469f-a216-c384312e2a2d" providerId="ADAL" clId="{15013093-79AF-4871-95D6-038AA22C98D6}" dt="2023-01-10T20:09:00.294" v="701" actId="47"/>
        <pc:sldMkLst>
          <pc:docMk/>
          <pc:sldMk cId="757016235" sldId="2147477379"/>
        </pc:sldMkLst>
      </pc:sldChg>
      <pc:sldChg chg="del">
        <pc:chgData name="Bob Ward" userId="6da7c2dd-8e2e-469f-a216-c384312e2a2d" providerId="ADAL" clId="{15013093-79AF-4871-95D6-038AA22C98D6}" dt="2023-01-10T20:09:01.958" v="709" actId="47"/>
        <pc:sldMkLst>
          <pc:docMk/>
          <pc:sldMk cId="2470663733" sldId="2147477380"/>
        </pc:sldMkLst>
      </pc:sldChg>
      <pc:sldChg chg="del">
        <pc:chgData name="Bob Ward" userId="6da7c2dd-8e2e-469f-a216-c384312e2a2d" providerId="ADAL" clId="{15013093-79AF-4871-95D6-038AA22C98D6}" dt="2023-01-10T20:09:39.771" v="750" actId="47"/>
        <pc:sldMkLst>
          <pc:docMk/>
          <pc:sldMk cId="1516796794" sldId="2147477382"/>
        </pc:sldMkLst>
      </pc:sldChg>
      <pc:sldChg chg="del">
        <pc:chgData name="Bob Ward" userId="6da7c2dd-8e2e-469f-a216-c384312e2a2d" providerId="ADAL" clId="{15013093-79AF-4871-95D6-038AA22C98D6}" dt="2023-01-10T20:09:32.633" v="734" actId="47"/>
        <pc:sldMkLst>
          <pc:docMk/>
          <pc:sldMk cId="3778217308" sldId="2147477383"/>
        </pc:sldMkLst>
      </pc:sldChg>
      <pc:sldChg chg="add del">
        <pc:chgData name="Bob Ward" userId="6da7c2dd-8e2e-469f-a216-c384312e2a2d" providerId="ADAL" clId="{15013093-79AF-4871-95D6-038AA22C98D6}" dt="2023-01-10T20:10:02.125" v="796" actId="47"/>
        <pc:sldMkLst>
          <pc:docMk/>
          <pc:sldMk cId="1819996943" sldId="2147477384"/>
        </pc:sldMkLst>
      </pc:sldChg>
      <pc:sldChg chg="del">
        <pc:chgData name="Bob Ward" userId="6da7c2dd-8e2e-469f-a216-c384312e2a2d" providerId="ADAL" clId="{15013093-79AF-4871-95D6-038AA22C98D6}" dt="2023-01-10T20:08:58" v="690" actId="47"/>
        <pc:sldMkLst>
          <pc:docMk/>
          <pc:sldMk cId="4138828345" sldId="2147477385"/>
        </pc:sldMkLst>
      </pc:sldChg>
      <pc:sldChg chg="del">
        <pc:chgData name="Bob Ward" userId="6da7c2dd-8e2e-469f-a216-c384312e2a2d" providerId="ADAL" clId="{15013093-79AF-4871-95D6-038AA22C98D6}" dt="2023-01-10T20:09:37.314" v="743" actId="47"/>
        <pc:sldMkLst>
          <pc:docMk/>
          <pc:sldMk cId="1617370057" sldId="2147478825"/>
        </pc:sldMkLst>
      </pc:sldChg>
      <pc:sldChg chg="del">
        <pc:chgData name="Bob Ward" userId="6da7c2dd-8e2e-469f-a216-c384312e2a2d" providerId="ADAL" clId="{15013093-79AF-4871-95D6-038AA22C98D6}" dt="2023-01-10T20:09:44.330" v="764" actId="47"/>
        <pc:sldMkLst>
          <pc:docMk/>
          <pc:sldMk cId="39748029" sldId="2147478826"/>
        </pc:sldMkLst>
      </pc:sldChg>
      <pc:sldChg chg="del">
        <pc:chgData name="Bob Ward" userId="6da7c2dd-8e2e-469f-a216-c384312e2a2d" providerId="ADAL" clId="{15013093-79AF-4871-95D6-038AA22C98D6}" dt="2023-01-10T20:09:43.064" v="759" actId="47"/>
        <pc:sldMkLst>
          <pc:docMk/>
          <pc:sldMk cId="3797744977" sldId="2147478827"/>
        </pc:sldMkLst>
      </pc:sldChg>
      <pc:sldChg chg="del">
        <pc:chgData name="Bob Ward" userId="6da7c2dd-8e2e-469f-a216-c384312e2a2d" providerId="ADAL" clId="{15013093-79AF-4871-95D6-038AA22C98D6}" dt="2023-01-10T20:09:01.657" v="708" actId="47"/>
        <pc:sldMkLst>
          <pc:docMk/>
          <pc:sldMk cId="1945558357" sldId="2147478829"/>
        </pc:sldMkLst>
      </pc:sldChg>
      <pc:sldChg chg="del">
        <pc:chgData name="Bob Ward" userId="6da7c2dd-8e2e-469f-a216-c384312e2a2d" providerId="ADAL" clId="{15013093-79AF-4871-95D6-038AA22C98D6}" dt="2023-01-10T20:09:01.425" v="707" actId="47"/>
        <pc:sldMkLst>
          <pc:docMk/>
          <pc:sldMk cId="4203065452" sldId="2147478830"/>
        </pc:sldMkLst>
      </pc:sldChg>
      <pc:sldChg chg="del">
        <pc:chgData name="Bob Ward" userId="6da7c2dd-8e2e-469f-a216-c384312e2a2d" providerId="ADAL" clId="{15013093-79AF-4871-95D6-038AA22C98D6}" dt="2023-01-10T20:09:02.718" v="712" actId="47"/>
        <pc:sldMkLst>
          <pc:docMk/>
          <pc:sldMk cId="694086920" sldId="2147478831"/>
        </pc:sldMkLst>
      </pc:sldChg>
      <pc:sldChg chg="del">
        <pc:chgData name="Bob Ward" userId="6da7c2dd-8e2e-469f-a216-c384312e2a2d" providerId="ADAL" clId="{15013093-79AF-4871-95D6-038AA22C98D6}" dt="2023-01-10T20:09:26.301" v="718" actId="47"/>
        <pc:sldMkLst>
          <pc:docMk/>
          <pc:sldMk cId="3040709354" sldId="2147478832"/>
        </pc:sldMkLst>
      </pc:sldChg>
      <pc:sldChg chg="del">
        <pc:chgData name="Bob Ward" userId="6da7c2dd-8e2e-469f-a216-c384312e2a2d" providerId="ADAL" clId="{15013093-79AF-4871-95D6-038AA22C98D6}" dt="2023-01-10T20:09:49.683" v="780" actId="47"/>
        <pc:sldMkLst>
          <pc:docMk/>
          <pc:sldMk cId="1364617844" sldId="2147478833"/>
        </pc:sldMkLst>
      </pc:sldChg>
      <pc:sldChg chg="del">
        <pc:chgData name="Bob Ward" userId="6da7c2dd-8e2e-469f-a216-c384312e2a2d" providerId="ADAL" clId="{15013093-79AF-4871-95D6-038AA22C98D6}" dt="2023-01-10T20:09:47.703" v="775" actId="47"/>
        <pc:sldMkLst>
          <pc:docMk/>
          <pc:sldMk cId="3194385611" sldId="2147478834"/>
        </pc:sldMkLst>
      </pc:sldChg>
      <pc:sldChg chg="del">
        <pc:chgData name="Bob Ward" userId="6da7c2dd-8e2e-469f-a216-c384312e2a2d" providerId="ADAL" clId="{15013093-79AF-4871-95D6-038AA22C98D6}" dt="2023-01-10T20:08:58.636" v="693" actId="47"/>
        <pc:sldMkLst>
          <pc:docMk/>
          <pc:sldMk cId="727889510" sldId="2147478835"/>
        </pc:sldMkLst>
      </pc:sldChg>
      <pc:sldChg chg="del">
        <pc:chgData name="Bob Ward" userId="6da7c2dd-8e2e-469f-a216-c384312e2a2d" providerId="ADAL" clId="{15013093-79AF-4871-95D6-038AA22C98D6}" dt="2023-01-10T20:08:57.701" v="688" actId="47"/>
        <pc:sldMkLst>
          <pc:docMk/>
          <pc:sldMk cId="2445104643" sldId="2147478837"/>
        </pc:sldMkLst>
      </pc:sldChg>
      <pc:sldChg chg="del">
        <pc:chgData name="Bob Ward" userId="6da7c2dd-8e2e-469f-a216-c384312e2a2d" providerId="ADAL" clId="{15013093-79AF-4871-95D6-038AA22C98D6}" dt="2023-01-10T20:08:59.175" v="696" actId="47"/>
        <pc:sldMkLst>
          <pc:docMk/>
          <pc:sldMk cId="3406116543" sldId="2147478838"/>
        </pc:sldMkLst>
      </pc:sldChg>
      <pc:sldChg chg="del">
        <pc:chgData name="Bob Ward" userId="6da7c2dd-8e2e-469f-a216-c384312e2a2d" providerId="ADAL" clId="{15013093-79AF-4871-95D6-038AA22C98D6}" dt="2023-01-10T20:09:37.658" v="744" actId="47"/>
        <pc:sldMkLst>
          <pc:docMk/>
          <pc:sldMk cId="3202648203" sldId="2147478839"/>
        </pc:sldMkLst>
      </pc:sldChg>
      <pc:sldChg chg="del">
        <pc:chgData name="Bob Ward" userId="6da7c2dd-8e2e-469f-a216-c384312e2a2d" providerId="ADAL" clId="{15013093-79AF-4871-95D6-038AA22C98D6}" dt="2023-01-10T20:09:37.923" v="745" actId="47"/>
        <pc:sldMkLst>
          <pc:docMk/>
          <pc:sldMk cId="4153605310" sldId="2147478840"/>
        </pc:sldMkLst>
      </pc:sldChg>
      <pc:sldChg chg="del">
        <pc:chgData name="Bob Ward" userId="6da7c2dd-8e2e-469f-a216-c384312e2a2d" providerId="ADAL" clId="{15013093-79AF-4871-95D6-038AA22C98D6}" dt="2023-01-10T20:09:44.665" v="765" actId="47"/>
        <pc:sldMkLst>
          <pc:docMk/>
          <pc:sldMk cId="3898580161" sldId="2147478841"/>
        </pc:sldMkLst>
      </pc:sldChg>
      <pc:sldChg chg="del">
        <pc:chgData name="Bob Ward" userId="6da7c2dd-8e2e-469f-a216-c384312e2a2d" providerId="ADAL" clId="{15013093-79AF-4871-95D6-038AA22C98D6}" dt="2023-01-10T20:09:45.044" v="766" actId="47"/>
        <pc:sldMkLst>
          <pc:docMk/>
          <pc:sldMk cId="4022753205" sldId="2147478842"/>
        </pc:sldMkLst>
      </pc:sldChg>
      <pc:sldChg chg="del">
        <pc:chgData name="Bob Ward" userId="6da7c2dd-8e2e-469f-a216-c384312e2a2d" providerId="ADAL" clId="{15013093-79AF-4871-95D6-038AA22C98D6}" dt="2023-01-10T20:09:48.269" v="776" actId="47"/>
        <pc:sldMkLst>
          <pc:docMk/>
          <pc:sldMk cId="2456172909" sldId="2147478843"/>
        </pc:sldMkLst>
      </pc:sldChg>
      <pc:sldChg chg="del">
        <pc:chgData name="Bob Ward" userId="6da7c2dd-8e2e-469f-a216-c384312e2a2d" providerId="ADAL" clId="{15013093-79AF-4871-95D6-038AA22C98D6}" dt="2023-01-10T20:09:50.144" v="781" actId="47"/>
        <pc:sldMkLst>
          <pc:docMk/>
          <pc:sldMk cId="3870653684" sldId="2147478844"/>
        </pc:sldMkLst>
      </pc:sldChg>
      <pc:sldChg chg="del">
        <pc:chgData name="Bob Ward" userId="6da7c2dd-8e2e-469f-a216-c384312e2a2d" providerId="ADAL" clId="{15013093-79AF-4871-95D6-038AA22C98D6}" dt="2023-01-10T20:08:58.204" v="691" actId="47"/>
        <pc:sldMkLst>
          <pc:docMk/>
          <pc:sldMk cId="3111093952" sldId="2147478845"/>
        </pc:sldMkLst>
      </pc:sldChg>
      <pc:sldChg chg="del">
        <pc:chgData name="Bob Ward" userId="6da7c2dd-8e2e-469f-a216-c384312e2a2d" providerId="ADAL" clId="{15013093-79AF-4871-95D6-038AA22C98D6}" dt="2023-01-10T20:08:59.997" v="700" actId="47"/>
        <pc:sldMkLst>
          <pc:docMk/>
          <pc:sldMk cId="3123820376" sldId="2147478846"/>
        </pc:sldMkLst>
      </pc:sldChg>
      <pc:sldChg chg="add del">
        <pc:chgData name="Bob Ward" userId="6da7c2dd-8e2e-469f-a216-c384312e2a2d" providerId="ADAL" clId="{15013093-79AF-4871-95D6-038AA22C98D6}" dt="2023-01-10T20:08:33.128" v="681" actId="47"/>
        <pc:sldMkLst>
          <pc:docMk/>
          <pc:sldMk cId="243114111" sldId="2147478847"/>
        </pc:sldMkLst>
      </pc:sldChg>
    </pc:docChg>
  </pc:docChgLst>
  <pc:docChgLst>
    <pc:chgData name="Bob Ward" userId="6da7c2dd-8e2e-469f-a216-c384312e2a2d" providerId="ADAL" clId="{51357A5D-FE63-4E40-AB51-02A8B4945A78}"/>
    <pc:docChg chg="custSel modSld">
      <pc:chgData name="Bob Ward" userId="6da7c2dd-8e2e-469f-a216-c384312e2a2d" providerId="ADAL" clId="{51357A5D-FE63-4E40-AB51-02A8B4945A78}" dt="2023-01-11T21:00:08.197" v="1110" actId="20577"/>
      <pc:docMkLst>
        <pc:docMk/>
      </pc:docMkLst>
      <pc:sldChg chg="modSp mod">
        <pc:chgData name="Bob Ward" userId="6da7c2dd-8e2e-469f-a216-c384312e2a2d" providerId="ADAL" clId="{51357A5D-FE63-4E40-AB51-02A8B4945A78}" dt="2023-01-11T21:00:08.197" v="1110" actId="20577"/>
        <pc:sldMkLst>
          <pc:docMk/>
          <pc:sldMk cId="3361306358" sldId="2076137339"/>
        </pc:sldMkLst>
        <pc:spChg chg="mod">
          <ac:chgData name="Bob Ward" userId="6da7c2dd-8e2e-469f-a216-c384312e2a2d" providerId="ADAL" clId="{51357A5D-FE63-4E40-AB51-02A8B4945A78}" dt="2023-01-11T20:58:57.336" v="916" actId="20577"/>
          <ac:spMkLst>
            <pc:docMk/>
            <pc:sldMk cId="3361306358" sldId="2076137339"/>
            <ac:spMk id="11" creationId="{9C409991-DBD2-4E9D-830D-A6790320A566}"/>
          </ac:spMkLst>
        </pc:spChg>
        <pc:graphicFrameChg chg="mod">
          <ac:chgData name="Bob Ward" userId="6da7c2dd-8e2e-469f-a216-c384312e2a2d" providerId="ADAL" clId="{51357A5D-FE63-4E40-AB51-02A8B4945A78}" dt="2023-01-11T21:00:08.197" v="1110" actId="20577"/>
          <ac:graphicFrameMkLst>
            <pc:docMk/>
            <pc:sldMk cId="3361306358" sldId="2076137339"/>
            <ac:graphicFrameMk id="4" creationId="{AA88BD6C-824E-F582-8E75-29236EDF6F2F}"/>
          </ac:graphicFrameMkLst>
        </pc:graphicFrameChg>
      </pc:sldChg>
      <pc:sldChg chg="addSp modSp mod">
        <pc:chgData name="Bob Ward" userId="6da7c2dd-8e2e-469f-a216-c384312e2a2d" providerId="ADAL" clId="{51357A5D-FE63-4E40-AB51-02A8B4945A78}" dt="2023-01-11T20:48:34.294" v="783" actId="20577"/>
        <pc:sldMkLst>
          <pc:docMk/>
          <pc:sldMk cId="2651755647" sldId="2076138386"/>
        </pc:sldMkLst>
        <pc:spChg chg="add mod">
          <ac:chgData name="Bob Ward" userId="6da7c2dd-8e2e-469f-a216-c384312e2a2d" providerId="ADAL" clId="{51357A5D-FE63-4E40-AB51-02A8B4945A78}" dt="2023-01-11T20:48:34.294" v="783" actId="20577"/>
          <ac:spMkLst>
            <pc:docMk/>
            <pc:sldMk cId="2651755647" sldId="2076138386"/>
            <ac:spMk id="4" creationId="{CDAE1169-E50E-31B2-8603-8E7C6E90A28B}"/>
          </ac:spMkLst>
        </pc:spChg>
        <pc:spChg chg="mod">
          <ac:chgData name="Bob Ward" userId="6da7c2dd-8e2e-469f-a216-c384312e2a2d" providerId="ADAL" clId="{51357A5D-FE63-4E40-AB51-02A8B4945A78}" dt="2023-01-10T20:25:11.198" v="511" actId="1076"/>
          <ac:spMkLst>
            <pc:docMk/>
            <pc:sldMk cId="2651755647" sldId="2076138386"/>
            <ac:spMk id="7" creationId="{367500EF-1F79-46EB-8D50-D12A6C3E31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39A4E-C0F1-4FE0-9A17-1357A4F7BF29}" type="doc">
      <dgm:prSet loTypeId="urn:microsoft.com/office/officeart/2005/8/layout/process4" loCatId="process" qsTypeId="urn:microsoft.com/office/officeart/2005/8/quickstyle/3d1" qsCatId="3D" csTypeId="urn:microsoft.com/office/officeart/2005/8/colors/accent2_2" csCatId="accent2" phldr="1"/>
      <dgm:spPr/>
      <dgm:t>
        <a:bodyPr/>
        <a:lstStyle/>
        <a:p>
          <a:endParaRPr lang="en-US"/>
        </a:p>
      </dgm:t>
    </dgm:pt>
    <dgm:pt modelId="{0CAAA6DA-A7EF-44DE-9389-AE1FEC2C1D97}">
      <dgm:prSet/>
      <dgm:spPr/>
      <dgm:t>
        <a:bodyPr/>
        <a:lstStyle/>
        <a:p>
          <a:r>
            <a:rPr lang="en-US" baseline="0" dirty="0"/>
            <a:t>Identify small, low, or no CPU</a:t>
          </a:r>
          <a:endParaRPr lang="en-US" dirty="0"/>
        </a:p>
      </dgm:t>
    </dgm:pt>
    <dgm:pt modelId="{4442CD17-7276-4483-9D9D-1D18E59D2DDE}" type="parTrans" cxnId="{518AA0F2-AED0-4763-BB1B-0306956C2DE0}">
      <dgm:prSet/>
      <dgm:spPr/>
      <dgm:t>
        <a:bodyPr/>
        <a:lstStyle/>
        <a:p>
          <a:endParaRPr lang="en-US"/>
        </a:p>
      </dgm:t>
    </dgm:pt>
    <dgm:pt modelId="{7FFA01AE-E337-40E7-9E23-C0531B22E278}" type="sibTrans" cxnId="{518AA0F2-AED0-4763-BB1B-0306956C2DE0}">
      <dgm:prSet/>
      <dgm:spPr/>
      <dgm:t>
        <a:bodyPr/>
        <a:lstStyle/>
        <a:p>
          <a:endParaRPr lang="en-US"/>
        </a:p>
      </dgm:t>
    </dgm:pt>
    <dgm:pt modelId="{0CCB6F99-9B8F-4FB9-9E51-CF0CB896E27C}">
      <dgm:prSet/>
      <dgm:spPr/>
      <dgm:t>
        <a:bodyPr/>
        <a:lstStyle/>
        <a:p>
          <a:r>
            <a:rPr lang="en-US" dirty="0"/>
            <a:t>Check to see if waits using DMVs</a:t>
          </a:r>
        </a:p>
      </dgm:t>
    </dgm:pt>
    <dgm:pt modelId="{E855D046-DF63-4B24-A6B3-4DEFA9E9A567}" type="parTrans" cxnId="{2EB635FA-2768-4D47-9CF2-C05C2623F7DB}">
      <dgm:prSet/>
      <dgm:spPr/>
      <dgm:t>
        <a:bodyPr/>
        <a:lstStyle/>
        <a:p>
          <a:endParaRPr lang="en-US"/>
        </a:p>
      </dgm:t>
    </dgm:pt>
    <dgm:pt modelId="{9D6DD295-E229-4EF4-82D2-6E6F3A4FE684}" type="sibTrans" cxnId="{2EB635FA-2768-4D47-9CF2-C05C2623F7DB}">
      <dgm:prSet/>
      <dgm:spPr/>
      <dgm:t>
        <a:bodyPr/>
        <a:lstStyle/>
        <a:p>
          <a:endParaRPr lang="en-US"/>
        </a:p>
      </dgm:t>
    </dgm:pt>
    <dgm:pt modelId="{F6749552-1941-44B1-82EE-C182E258CEBB}">
      <dgm:prSet/>
      <dgm:spPr/>
      <dgm:t>
        <a:bodyPr/>
        <a:lstStyle/>
        <a:p>
          <a:r>
            <a:rPr lang="en-US" dirty="0"/>
            <a:t>Look at Top Resource Consuming Queries</a:t>
          </a:r>
        </a:p>
      </dgm:t>
    </dgm:pt>
    <dgm:pt modelId="{75AC2A1B-4683-4256-97B2-405A275FFBC0}" type="parTrans" cxnId="{BF401585-E74F-43DC-BFC4-92881E7ECB38}">
      <dgm:prSet/>
      <dgm:spPr/>
      <dgm:t>
        <a:bodyPr/>
        <a:lstStyle/>
        <a:p>
          <a:endParaRPr lang="en-US"/>
        </a:p>
      </dgm:t>
    </dgm:pt>
    <dgm:pt modelId="{E691CDD3-4A33-4AEE-A27A-127D486276AF}" type="sibTrans" cxnId="{BF401585-E74F-43DC-BFC4-92881E7ECB38}">
      <dgm:prSet/>
      <dgm:spPr/>
      <dgm:t>
        <a:bodyPr/>
        <a:lstStyle/>
        <a:p>
          <a:endParaRPr lang="en-US"/>
        </a:p>
      </dgm:t>
    </dgm:pt>
    <dgm:pt modelId="{F2381FE8-CBFD-437B-929C-BC45FE7FB0E4}">
      <dgm:prSet/>
      <dgm:spPr/>
      <dgm:t>
        <a:bodyPr/>
        <a:lstStyle/>
        <a:p>
          <a:r>
            <a:rPr lang="en-US" dirty="0"/>
            <a:t>Look for spills, sorts, hash operations</a:t>
          </a:r>
        </a:p>
      </dgm:t>
    </dgm:pt>
    <dgm:pt modelId="{8A398840-DECC-43C8-AE9A-8321746BCE18}" type="parTrans" cxnId="{6DC7C4D1-A631-41B4-8B5A-3A217810F2E6}">
      <dgm:prSet/>
      <dgm:spPr/>
      <dgm:t>
        <a:bodyPr/>
        <a:lstStyle/>
        <a:p>
          <a:endParaRPr lang="en-US"/>
        </a:p>
      </dgm:t>
    </dgm:pt>
    <dgm:pt modelId="{CEDB1A2B-D229-44D9-9351-9B002D78F739}" type="sibTrans" cxnId="{6DC7C4D1-A631-41B4-8B5A-3A217810F2E6}">
      <dgm:prSet/>
      <dgm:spPr/>
      <dgm:t>
        <a:bodyPr/>
        <a:lstStyle/>
        <a:p>
          <a:endParaRPr lang="en-US"/>
        </a:p>
      </dgm:t>
    </dgm:pt>
    <dgm:pt modelId="{B0AA0C5A-F2D8-4523-A6DD-3660960A0F43}">
      <dgm:prSet/>
      <dgm:spPr/>
      <dgm:t>
        <a:bodyPr/>
        <a:lstStyle/>
        <a:p>
          <a:r>
            <a:rPr lang="en-US" baseline="0" dirty="0"/>
            <a:t>Add indexes or tune queries to reduce memory grants or size</a:t>
          </a:r>
          <a:endParaRPr lang="en-US" dirty="0"/>
        </a:p>
      </dgm:t>
    </dgm:pt>
    <dgm:pt modelId="{8FD742A9-853F-4C79-8D43-06E06B0FBD83}" type="parTrans" cxnId="{DFE28E6B-4729-46AF-80C4-7CB64CE5DACB}">
      <dgm:prSet/>
      <dgm:spPr/>
      <dgm:t>
        <a:bodyPr/>
        <a:lstStyle/>
        <a:p>
          <a:endParaRPr lang="en-US"/>
        </a:p>
      </dgm:t>
    </dgm:pt>
    <dgm:pt modelId="{078CEC53-345A-48C0-96DF-2E6AE8AE586F}" type="sibTrans" cxnId="{DFE28E6B-4729-46AF-80C4-7CB64CE5DACB}">
      <dgm:prSet/>
      <dgm:spPr/>
      <dgm:t>
        <a:bodyPr/>
        <a:lstStyle/>
        <a:p>
          <a:endParaRPr lang="en-US"/>
        </a:p>
      </dgm:t>
    </dgm:pt>
    <dgm:pt modelId="{6467587E-645D-49CC-9C86-1C83274654F7}">
      <dgm:prSet/>
      <dgm:spPr/>
      <dgm:t>
        <a:bodyPr/>
        <a:lstStyle/>
        <a:p>
          <a:r>
            <a:rPr lang="en-US" dirty="0"/>
            <a:t>IO_COMPLETION, IO_QUEUE_LIMIT, or RESOURCE_SEMAPHORE waits may be seen</a:t>
          </a:r>
        </a:p>
      </dgm:t>
    </dgm:pt>
    <dgm:pt modelId="{E01DA182-3993-4FFC-9B38-4587E6D8AD6B}" type="parTrans" cxnId="{BA30E970-BFF1-453B-B876-F4BCD7BF4395}">
      <dgm:prSet/>
      <dgm:spPr/>
      <dgm:t>
        <a:bodyPr/>
        <a:lstStyle/>
        <a:p>
          <a:endParaRPr lang="en-US"/>
        </a:p>
      </dgm:t>
    </dgm:pt>
    <dgm:pt modelId="{B58133FE-461D-4764-AA54-FC9296576ECE}" type="sibTrans" cxnId="{BA30E970-BFF1-453B-B876-F4BCD7BF4395}">
      <dgm:prSet/>
      <dgm:spPr/>
      <dgm:t>
        <a:bodyPr/>
        <a:lstStyle/>
        <a:p>
          <a:endParaRPr lang="en-US"/>
        </a:p>
      </dgm:t>
    </dgm:pt>
    <dgm:pt modelId="{9570C441-2FAA-4980-ACB8-54F9ED2164A8}" type="pres">
      <dgm:prSet presAssocID="{9A839A4E-C0F1-4FE0-9A17-1357A4F7BF29}" presName="Name0" presStyleCnt="0">
        <dgm:presLayoutVars>
          <dgm:dir/>
          <dgm:animLvl val="lvl"/>
          <dgm:resizeHandles val="exact"/>
        </dgm:presLayoutVars>
      </dgm:prSet>
      <dgm:spPr/>
    </dgm:pt>
    <dgm:pt modelId="{A9BD61D7-0CB9-4E14-9C4B-452CA2BBA196}" type="pres">
      <dgm:prSet presAssocID="{B0AA0C5A-F2D8-4523-A6DD-3660960A0F43}" presName="boxAndChildren" presStyleCnt="0"/>
      <dgm:spPr/>
    </dgm:pt>
    <dgm:pt modelId="{615F6D14-A329-4148-96C9-29B9FB61029A}" type="pres">
      <dgm:prSet presAssocID="{B0AA0C5A-F2D8-4523-A6DD-3660960A0F43}" presName="parentTextBox" presStyleLbl="node1" presStyleIdx="0" presStyleCnt="6"/>
      <dgm:spPr/>
    </dgm:pt>
    <dgm:pt modelId="{9DFFE11F-8179-46F8-A369-F7598117A7A0}" type="pres">
      <dgm:prSet presAssocID="{CEDB1A2B-D229-44D9-9351-9B002D78F739}" presName="sp" presStyleCnt="0"/>
      <dgm:spPr/>
    </dgm:pt>
    <dgm:pt modelId="{947188A9-405E-4D4A-BD94-9CE4FCB5D96C}" type="pres">
      <dgm:prSet presAssocID="{F2381FE8-CBFD-437B-929C-BC45FE7FB0E4}" presName="arrowAndChildren" presStyleCnt="0"/>
      <dgm:spPr/>
    </dgm:pt>
    <dgm:pt modelId="{944FAD45-8277-4C30-BEAE-DA25AF50D8C4}" type="pres">
      <dgm:prSet presAssocID="{F2381FE8-CBFD-437B-929C-BC45FE7FB0E4}" presName="parentTextArrow" presStyleLbl="node1" presStyleIdx="1" presStyleCnt="6"/>
      <dgm:spPr/>
    </dgm:pt>
    <dgm:pt modelId="{34AE2DC0-333D-45AA-8A75-4FAA1F54D4B5}" type="pres">
      <dgm:prSet presAssocID="{B58133FE-461D-4764-AA54-FC9296576ECE}" presName="sp" presStyleCnt="0"/>
      <dgm:spPr/>
    </dgm:pt>
    <dgm:pt modelId="{DE16C59C-77B8-47E6-A804-AA681A82C4AD}" type="pres">
      <dgm:prSet presAssocID="{6467587E-645D-49CC-9C86-1C83274654F7}" presName="arrowAndChildren" presStyleCnt="0"/>
      <dgm:spPr/>
    </dgm:pt>
    <dgm:pt modelId="{98FB65A2-728B-4EC0-97E5-C06C64D541E3}" type="pres">
      <dgm:prSet presAssocID="{6467587E-645D-49CC-9C86-1C83274654F7}" presName="parentTextArrow" presStyleLbl="node1" presStyleIdx="2" presStyleCnt="6"/>
      <dgm:spPr/>
    </dgm:pt>
    <dgm:pt modelId="{EF78DE64-93CD-4E9D-8C75-4661119BB99E}" type="pres">
      <dgm:prSet presAssocID="{9D6DD295-E229-4EF4-82D2-6E6F3A4FE684}" presName="sp" presStyleCnt="0"/>
      <dgm:spPr/>
    </dgm:pt>
    <dgm:pt modelId="{D7C56264-F19F-4231-A686-7D25F1BEA196}" type="pres">
      <dgm:prSet presAssocID="{0CCB6F99-9B8F-4FB9-9E51-CF0CB896E27C}" presName="arrowAndChildren" presStyleCnt="0"/>
      <dgm:spPr/>
    </dgm:pt>
    <dgm:pt modelId="{58BC4DDC-49E8-48C4-9DD3-4F949098104C}" type="pres">
      <dgm:prSet presAssocID="{0CCB6F99-9B8F-4FB9-9E51-CF0CB896E27C}" presName="parentTextArrow" presStyleLbl="node1" presStyleIdx="3" presStyleCnt="6"/>
      <dgm:spPr/>
    </dgm:pt>
    <dgm:pt modelId="{8D4A20E0-27B5-490E-B03A-7BE37545225F}" type="pres">
      <dgm:prSet presAssocID="{E691CDD3-4A33-4AEE-A27A-127D486276AF}" presName="sp" presStyleCnt="0"/>
      <dgm:spPr/>
    </dgm:pt>
    <dgm:pt modelId="{8F67CD0F-2228-4622-BE0B-08C69861327C}" type="pres">
      <dgm:prSet presAssocID="{F6749552-1941-44B1-82EE-C182E258CEBB}" presName="arrowAndChildren" presStyleCnt="0"/>
      <dgm:spPr/>
    </dgm:pt>
    <dgm:pt modelId="{A1D2584B-8777-48B7-AC3C-5A473F777428}" type="pres">
      <dgm:prSet presAssocID="{F6749552-1941-44B1-82EE-C182E258CEBB}" presName="parentTextArrow" presStyleLbl="node1" presStyleIdx="4" presStyleCnt="6"/>
      <dgm:spPr/>
    </dgm:pt>
    <dgm:pt modelId="{AFEEB1F1-D780-4F1C-8B9A-766BB0507834}" type="pres">
      <dgm:prSet presAssocID="{7FFA01AE-E337-40E7-9E23-C0531B22E278}" presName="sp" presStyleCnt="0"/>
      <dgm:spPr/>
    </dgm:pt>
    <dgm:pt modelId="{E40949E1-A933-46A4-8260-B8A5297A73A2}" type="pres">
      <dgm:prSet presAssocID="{0CAAA6DA-A7EF-44DE-9389-AE1FEC2C1D97}" presName="arrowAndChildren" presStyleCnt="0"/>
      <dgm:spPr/>
    </dgm:pt>
    <dgm:pt modelId="{E126172B-6F4D-48AB-A1A6-C8D15EA49021}" type="pres">
      <dgm:prSet presAssocID="{0CAAA6DA-A7EF-44DE-9389-AE1FEC2C1D97}" presName="parentTextArrow" presStyleLbl="node1" presStyleIdx="5" presStyleCnt="6"/>
      <dgm:spPr/>
    </dgm:pt>
  </dgm:ptLst>
  <dgm:cxnLst>
    <dgm:cxn modelId="{6EB86B10-2A37-419F-996F-25E573348656}" type="presOf" srcId="{0CAAA6DA-A7EF-44DE-9389-AE1FEC2C1D97}" destId="{E126172B-6F4D-48AB-A1A6-C8D15EA49021}" srcOrd="0" destOrd="0" presId="urn:microsoft.com/office/officeart/2005/8/layout/process4"/>
    <dgm:cxn modelId="{0ECC993C-0A65-469A-A21B-CA83A38E7E0C}" type="presOf" srcId="{9A839A4E-C0F1-4FE0-9A17-1357A4F7BF29}" destId="{9570C441-2FAA-4980-ACB8-54F9ED2164A8}" srcOrd="0" destOrd="0" presId="urn:microsoft.com/office/officeart/2005/8/layout/process4"/>
    <dgm:cxn modelId="{9AFDA03D-189D-47A7-A13F-1DEA48CCF46E}" type="presOf" srcId="{F6749552-1941-44B1-82EE-C182E258CEBB}" destId="{A1D2584B-8777-48B7-AC3C-5A473F777428}" srcOrd="0" destOrd="0" presId="urn:microsoft.com/office/officeart/2005/8/layout/process4"/>
    <dgm:cxn modelId="{CB92B264-95DC-4C96-ACF7-D9EA431B8AD2}" type="presOf" srcId="{6467587E-645D-49CC-9C86-1C83274654F7}" destId="{98FB65A2-728B-4EC0-97E5-C06C64D541E3}" srcOrd="0" destOrd="0" presId="urn:microsoft.com/office/officeart/2005/8/layout/process4"/>
    <dgm:cxn modelId="{485AA64A-F0D2-459F-95CF-3CC48CCF54F6}" type="presOf" srcId="{B0AA0C5A-F2D8-4523-A6DD-3660960A0F43}" destId="{615F6D14-A329-4148-96C9-29B9FB61029A}" srcOrd="0" destOrd="0" presId="urn:microsoft.com/office/officeart/2005/8/layout/process4"/>
    <dgm:cxn modelId="{DFE28E6B-4729-46AF-80C4-7CB64CE5DACB}" srcId="{9A839A4E-C0F1-4FE0-9A17-1357A4F7BF29}" destId="{B0AA0C5A-F2D8-4523-A6DD-3660960A0F43}" srcOrd="5" destOrd="0" parTransId="{8FD742A9-853F-4C79-8D43-06E06B0FBD83}" sibTransId="{078CEC53-345A-48C0-96DF-2E6AE8AE586F}"/>
    <dgm:cxn modelId="{BA30E970-BFF1-453B-B876-F4BCD7BF4395}" srcId="{9A839A4E-C0F1-4FE0-9A17-1357A4F7BF29}" destId="{6467587E-645D-49CC-9C86-1C83274654F7}" srcOrd="3" destOrd="0" parTransId="{E01DA182-3993-4FFC-9B38-4587E6D8AD6B}" sibTransId="{B58133FE-461D-4764-AA54-FC9296576ECE}"/>
    <dgm:cxn modelId="{BF401585-E74F-43DC-BFC4-92881E7ECB38}" srcId="{9A839A4E-C0F1-4FE0-9A17-1357A4F7BF29}" destId="{F6749552-1941-44B1-82EE-C182E258CEBB}" srcOrd="1" destOrd="0" parTransId="{75AC2A1B-4683-4256-97B2-405A275FFBC0}" sibTransId="{E691CDD3-4A33-4AEE-A27A-127D486276AF}"/>
    <dgm:cxn modelId="{D7D4C7B7-A88A-40E8-B917-F84EB548482E}" type="presOf" srcId="{F2381FE8-CBFD-437B-929C-BC45FE7FB0E4}" destId="{944FAD45-8277-4C30-BEAE-DA25AF50D8C4}" srcOrd="0" destOrd="0" presId="urn:microsoft.com/office/officeart/2005/8/layout/process4"/>
    <dgm:cxn modelId="{209107CD-0289-4D6B-9BBD-F4DFB17AF4D4}" type="presOf" srcId="{0CCB6F99-9B8F-4FB9-9E51-CF0CB896E27C}" destId="{58BC4DDC-49E8-48C4-9DD3-4F949098104C}" srcOrd="0" destOrd="0" presId="urn:microsoft.com/office/officeart/2005/8/layout/process4"/>
    <dgm:cxn modelId="{6DC7C4D1-A631-41B4-8B5A-3A217810F2E6}" srcId="{9A839A4E-C0F1-4FE0-9A17-1357A4F7BF29}" destId="{F2381FE8-CBFD-437B-929C-BC45FE7FB0E4}" srcOrd="4" destOrd="0" parTransId="{8A398840-DECC-43C8-AE9A-8321746BCE18}" sibTransId="{CEDB1A2B-D229-44D9-9351-9B002D78F739}"/>
    <dgm:cxn modelId="{518AA0F2-AED0-4763-BB1B-0306956C2DE0}" srcId="{9A839A4E-C0F1-4FE0-9A17-1357A4F7BF29}" destId="{0CAAA6DA-A7EF-44DE-9389-AE1FEC2C1D97}" srcOrd="0" destOrd="0" parTransId="{4442CD17-7276-4483-9D9D-1D18E59D2DDE}" sibTransId="{7FFA01AE-E337-40E7-9E23-C0531B22E278}"/>
    <dgm:cxn modelId="{2EB635FA-2768-4D47-9CF2-C05C2623F7DB}" srcId="{9A839A4E-C0F1-4FE0-9A17-1357A4F7BF29}" destId="{0CCB6F99-9B8F-4FB9-9E51-CF0CB896E27C}" srcOrd="2" destOrd="0" parTransId="{E855D046-DF63-4B24-A6B3-4DEFA9E9A567}" sibTransId="{9D6DD295-E229-4EF4-82D2-6E6F3A4FE684}"/>
    <dgm:cxn modelId="{2FDADDE7-5B3C-48BD-B8C0-B6A3C9A0EEE9}" type="presParOf" srcId="{9570C441-2FAA-4980-ACB8-54F9ED2164A8}" destId="{A9BD61D7-0CB9-4E14-9C4B-452CA2BBA196}" srcOrd="0" destOrd="0" presId="urn:microsoft.com/office/officeart/2005/8/layout/process4"/>
    <dgm:cxn modelId="{1E1826EA-9FBA-44D6-A442-B560B2D78139}" type="presParOf" srcId="{A9BD61D7-0CB9-4E14-9C4B-452CA2BBA196}" destId="{615F6D14-A329-4148-96C9-29B9FB61029A}" srcOrd="0" destOrd="0" presId="urn:microsoft.com/office/officeart/2005/8/layout/process4"/>
    <dgm:cxn modelId="{DD585101-7FD7-41C1-AB86-F78D806103BB}" type="presParOf" srcId="{9570C441-2FAA-4980-ACB8-54F9ED2164A8}" destId="{9DFFE11F-8179-46F8-A369-F7598117A7A0}" srcOrd="1" destOrd="0" presId="urn:microsoft.com/office/officeart/2005/8/layout/process4"/>
    <dgm:cxn modelId="{EDF60F81-F3D9-4E20-9BF4-AC2C831B58C1}" type="presParOf" srcId="{9570C441-2FAA-4980-ACB8-54F9ED2164A8}" destId="{947188A9-405E-4D4A-BD94-9CE4FCB5D96C}" srcOrd="2" destOrd="0" presId="urn:microsoft.com/office/officeart/2005/8/layout/process4"/>
    <dgm:cxn modelId="{D522858D-5039-4C8F-BE73-1054D270671A}" type="presParOf" srcId="{947188A9-405E-4D4A-BD94-9CE4FCB5D96C}" destId="{944FAD45-8277-4C30-BEAE-DA25AF50D8C4}" srcOrd="0" destOrd="0" presId="urn:microsoft.com/office/officeart/2005/8/layout/process4"/>
    <dgm:cxn modelId="{4A1B1040-B00F-4DA5-8882-1493EB8FABC0}" type="presParOf" srcId="{9570C441-2FAA-4980-ACB8-54F9ED2164A8}" destId="{34AE2DC0-333D-45AA-8A75-4FAA1F54D4B5}" srcOrd="3" destOrd="0" presId="urn:microsoft.com/office/officeart/2005/8/layout/process4"/>
    <dgm:cxn modelId="{8714FEE0-52CE-4066-961B-CB515A871603}" type="presParOf" srcId="{9570C441-2FAA-4980-ACB8-54F9ED2164A8}" destId="{DE16C59C-77B8-47E6-A804-AA681A82C4AD}" srcOrd="4" destOrd="0" presId="urn:microsoft.com/office/officeart/2005/8/layout/process4"/>
    <dgm:cxn modelId="{5FED39A2-06AB-4FB5-863E-C356E1C528CF}" type="presParOf" srcId="{DE16C59C-77B8-47E6-A804-AA681A82C4AD}" destId="{98FB65A2-728B-4EC0-97E5-C06C64D541E3}" srcOrd="0" destOrd="0" presId="urn:microsoft.com/office/officeart/2005/8/layout/process4"/>
    <dgm:cxn modelId="{41652DAC-1EA3-4632-82E0-17C53B821BB8}" type="presParOf" srcId="{9570C441-2FAA-4980-ACB8-54F9ED2164A8}" destId="{EF78DE64-93CD-4E9D-8C75-4661119BB99E}" srcOrd="5" destOrd="0" presId="urn:microsoft.com/office/officeart/2005/8/layout/process4"/>
    <dgm:cxn modelId="{62A0C514-859F-4107-AF5C-39D925246C97}" type="presParOf" srcId="{9570C441-2FAA-4980-ACB8-54F9ED2164A8}" destId="{D7C56264-F19F-4231-A686-7D25F1BEA196}" srcOrd="6" destOrd="0" presId="urn:microsoft.com/office/officeart/2005/8/layout/process4"/>
    <dgm:cxn modelId="{53EFCCAE-01C5-4EF0-951B-FB520738227C}" type="presParOf" srcId="{D7C56264-F19F-4231-A686-7D25F1BEA196}" destId="{58BC4DDC-49E8-48C4-9DD3-4F949098104C}" srcOrd="0" destOrd="0" presId="urn:microsoft.com/office/officeart/2005/8/layout/process4"/>
    <dgm:cxn modelId="{827686CB-A19D-4475-9E7E-640CC1866874}" type="presParOf" srcId="{9570C441-2FAA-4980-ACB8-54F9ED2164A8}" destId="{8D4A20E0-27B5-490E-B03A-7BE37545225F}" srcOrd="7" destOrd="0" presId="urn:microsoft.com/office/officeart/2005/8/layout/process4"/>
    <dgm:cxn modelId="{4F9F6B0A-D963-4535-9829-080B2F3319D0}" type="presParOf" srcId="{9570C441-2FAA-4980-ACB8-54F9ED2164A8}" destId="{8F67CD0F-2228-4622-BE0B-08C69861327C}" srcOrd="8" destOrd="0" presId="urn:microsoft.com/office/officeart/2005/8/layout/process4"/>
    <dgm:cxn modelId="{D42ECD58-C7B0-428A-AF78-1D2C0F03EAEE}" type="presParOf" srcId="{8F67CD0F-2228-4622-BE0B-08C69861327C}" destId="{A1D2584B-8777-48B7-AC3C-5A473F777428}" srcOrd="0" destOrd="0" presId="urn:microsoft.com/office/officeart/2005/8/layout/process4"/>
    <dgm:cxn modelId="{381BB443-CDE3-4E3E-952B-A45FC61E657F}" type="presParOf" srcId="{9570C441-2FAA-4980-ACB8-54F9ED2164A8}" destId="{AFEEB1F1-D780-4F1C-8B9A-766BB0507834}" srcOrd="9" destOrd="0" presId="urn:microsoft.com/office/officeart/2005/8/layout/process4"/>
    <dgm:cxn modelId="{F4350060-B8F0-47BE-A52D-D27EDED636FE}" type="presParOf" srcId="{9570C441-2FAA-4980-ACB8-54F9ED2164A8}" destId="{E40949E1-A933-46A4-8260-B8A5297A73A2}" srcOrd="10" destOrd="0" presId="urn:microsoft.com/office/officeart/2005/8/layout/process4"/>
    <dgm:cxn modelId="{806F9D4C-510D-439E-AC47-4B355D666E33}" type="presParOf" srcId="{E40949E1-A933-46A4-8260-B8A5297A73A2}" destId="{E126172B-6F4D-48AB-A1A6-C8D15EA49021}"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5F6D14-A329-4148-96C9-29B9FB61029A}">
      <dsp:nvSpPr>
        <dsp:cNvPr id="0" name=""/>
        <dsp:cNvSpPr/>
      </dsp:nvSpPr>
      <dsp:spPr>
        <a:xfrm>
          <a:off x="0" y="4342788"/>
          <a:ext cx="11501609" cy="569988"/>
        </a:xfrm>
        <a:prstGeom prst="rect">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baseline="0" dirty="0"/>
            <a:t>Add indexes or tune queries to reduce memory grants or size</a:t>
          </a:r>
          <a:endParaRPr lang="en-US" sz="1900" kern="1200" dirty="0"/>
        </a:p>
      </dsp:txBody>
      <dsp:txXfrm>
        <a:off x="0" y="4342788"/>
        <a:ext cx="11501609" cy="569988"/>
      </dsp:txXfrm>
    </dsp:sp>
    <dsp:sp modelId="{944FAD45-8277-4C30-BEAE-DA25AF50D8C4}">
      <dsp:nvSpPr>
        <dsp:cNvPr id="0" name=""/>
        <dsp:cNvSpPr/>
      </dsp:nvSpPr>
      <dsp:spPr>
        <a:xfrm rot="10800000">
          <a:off x="0" y="3474695"/>
          <a:ext cx="11501609" cy="876642"/>
        </a:xfrm>
        <a:prstGeom prst="upArrowCallout">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Look for spills, sorts, hash operations</a:t>
          </a:r>
        </a:p>
      </dsp:txBody>
      <dsp:txXfrm rot="10800000">
        <a:off x="0" y="3474695"/>
        <a:ext cx="11501609" cy="569616"/>
      </dsp:txXfrm>
    </dsp:sp>
    <dsp:sp modelId="{98FB65A2-728B-4EC0-97E5-C06C64D541E3}">
      <dsp:nvSpPr>
        <dsp:cNvPr id="0" name=""/>
        <dsp:cNvSpPr/>
      </dsp:nvSpPr>
      <dsp:spPr>
        <a:xfrm rot="10800000">
          <a:off x="0" y="2606603"/>
          <a:ext cx="11501609" cy="876642"/>
        </a:xfrm>
        <a:prstGeom prst="upArrowCallout">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IO_COMPLETION, IO_QUEUE_LIMIT, or RESOURCE_SEMAPHORE waits may be seen</a:t>
          </a:r>
        </a:p>
      </dsp:txBody>
      <dsp:txXfrm rot="10800000">
        <a:off x="0" y="2606603"/>
        <a:ext cx="11501609" cy="569616"/>
      </dsp:txXfrm>
    </dsp:sp>
    <dsp:sp modelId="{58BC4DDC-49E8-48C4-9DD3-4F949098104C}">
      <dsp:nvSpPr>
        <dsp:cNvPr id="0" name=""/>
        <dsp:cNvSpPr/>
      </dsp:nvSpPr>
      <dsp:spPr>
        <a:xfrm rot="10800000">
          <a:off x="0" y="1738510"/>
          <a:ext cx="11501609" cy="876642"/>
        </a:xfrm>
        <a:prstGeom prst="upArrowCallout">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Check to see if waits using DMVs</a:t>
          </a:r>
        </a:p>
      </dsp:txBody>
      <dsp:txXfrm rot="10800000">
        <a:off x="0" y="1738510"/>
        <a:ext cx="11501609" cy="569616"/>
      </dsp:txXfrm>
    </dsp:sp>
    <dsp:sp modelId="{A1D2584B-8777-48B7-AC3C-5A473F777428}">
      <dsp:nvSpPr>
        <dsp:cNvPr id="0" name=""/>
        <dsp:cNvSpPr/>
      </dsp:nvSpPr>
      <dsp:spPr>
        <a:xfrm rot="10800000">
          <a:off x="0" y="870417"/>
          <a:ext cx="11501609" cy="876642"/>
        </a:xfrm>
        <a:prstGeom prst="upArrowCallout">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dirty="0"/>
            <a:t>Look at Top Resource Consuming Queries</a:t>
          </a:r>
        </a:p>
      </dsp:txBody>
      <dsp:txXfrm rot="10800000">
        <a:off x="0" y="870417"/>
        <a:ext cx="11501609" cy="569616"/>
      </dsp:txXfrm>
    </dsp:sp>
    <dsp:sp modelId="{E126172B-6F4D-48AB-A1A6-C8D15EA49021}">
      <dsp:nvSpPr>
        <dsp:cNvPr id="0" name=""/>
        <dsp:cNvSpPr/>
      </dsp:nvSpPr>
      <dsp:spPr>
        <a:xfrm rot="10800000">
          <a:off x="0" y="2324"/>
          <a:ext cx="11501609" cy="876642"/>
        </a:xfrm>
        <a:prstGeom prst="upArrowCallout">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US" sz="1900" kern="1200" baseline="0" dirty="0"/>
            <a:t>Identify small, low, or no CPU</a:t>
          </a:r>
          <a:endParaRPr lang="en-US" sz="1900" kern="1200" dirty="0"/>
        </a:p>
      </dsp:txBody>
      <dsp:txXfrm rot="10800000">
        <a:off x="0" y="2324"/>
        <a:ext cx="11501609" cy="56961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2/1/2023 10:58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2/1/2023 10:58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10:58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46409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064654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67407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49087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a:t>Demo total = 7 mins 30 secs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8845892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10:58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7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7354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744258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278086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1505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01204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7834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5712184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403" r:id="rId1"/>
    <p:sldLayoutId id="2147485406" r:id="rId2"/>
    <p:sldLayoutId id="2147485410" r:id="rId3"/>
    <p:sldLayoutId id="2147485414" r:id="rId4"/>
    <p:sldLayoutId id="2147485415"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7.pn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8.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0.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32.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33.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7.png"/><Relationship Id="rId11" Type="http://schemas.openxmlformats.org/officeDocument/2006/relationships/hyperlink" Target="aka.ms/azuresqlfordevelopers" TargetMode="External"/><Relationship Id="rId5" Type="http://schemas.openxmlformats.org/officeDocument/2006/relationships/image" Target="../media/image36.svg"/><Relationship Id="rId10" Type="http://schemas.openxmlformats.org/officeDocument/2006/relationships/image" Target="../media/image40.jpeg"/><Relationship Id="rId4" Type="http://schemas.openxmlformats.org/officeDocument/2006/relationships/image" Target="../media/image35.png"/><Relationship Id="rId9" Type="http://schemas.openxmlformats.org/officeDocument/2006/relationships/hyperlink" Target="aka.ms/azuresqlboo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6.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00295" y="5657852"/>
            <a:ext cx="4215810" cy="784830"/>
          </a:xfrm>
          <a:prstGeom prst="rect">
            <a:avLst/>
          </a:prstGeom>
          <a:noFill/>
        </p:spPr>
        <p:txBody>
          <a:bodyPr wrap="square" lIns="0">
            <a:spAutoFit/>
          </a:bodyPr>
          <a:lstStyle/>
          <a:p>
            <a:pPr marL="457200" indent="-457200">
              <a:spcAft>
                <a:spcPts val="600"/>
              </a:spcAf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a:p>
            <a:pPr marL="457200" indent="-457200">
              <a:spcAft>
                <a:spcPts val="600"/>
              </a:spcAft>
              <a:defRPr/>
            </a:pPr>
            <a:r>
              <a:rPr lang="en-US" sz="2000" dirty="0">
                <a:gradFill>
                  <a:gsLst>
                    <a:gs pos="2917">
                      <a:prstClr val="white"/>
                    </a:gs>
                    <a:gs pos="30000">
                      <a:prstClr val="white"/>
                    </a:gs>
                  </a:gsLst>
                  <a:lin ang="5400000" scaled="0"/>
                </a:gradFill>
                <a:latin typeface="Segoe UI"/>
              </a:rPr>
              <a:t>aka.ms/azuresql4beginners</a:t>
            </a:r>
            <a:endPar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400295" y="2477909"/>
            <a:ext cx="9144000" cy="2400657"/>
          </a:xfrm>
        </p:spPr>
        <p:txBody>
          <a:bodyPr/>
          <a:lstStyle/>
          <a:p>
            <a:r>
              <a:rPr lang="en-US" dirty="0"/>
              <a:t>Azure SQL for Beginners</a:t>
            </a:r>
            <a:br>
              <a:rPr lang="en-US" dirty="0"/>
            </a:br>
            <a:r>
              <a:rPr lang="en-US" sz="2800" dirty="0">
                <a:solidFill>
                  <a:schemeClr val="tx1"/>
                </a:solidFill>
              </a:rPr>
              <a:t>Performance Troubleshooting</a:t>
            </a:r>
            <a:br>
              <a:rPr lang="en-US" sz="2800" dirty="0">
                <a:solidFill>
                  <a:schemeClr val="tx1"/>
                </a:solidFill>
              </a:rPr>
            </a:br>
            <a:r>
              <a:rPr lang="en-US" sz="2400" dirty="0">
                <a:solidFill>
                  <a:schemeClr val="tx1"/>
                </a:solidFill>
              </a:rPr>
              <a:t>Waiting due to memory grants</a:t>
            </a:r>
            <a:br>
              <a:rPr lang="en-US" sz="2400" dirty="0">
                <a:solidFill>
                  <a:schemeClr val="tx1"/>
                </a:solidFill>
              </a:rPr>
            </a:br>
            <a:br>
              <a:rPr lang="en-US" sz="3200" dirty="0">
                <a:solidFill>
                  <a:schemeClr val="tx1"/>
                </a:solidFill>
              </a:rPr>
            </a:br>
            <a:endParaRPr lang="en-US" sz="3200" dirty="0">
              <a:solidFill>
                <a:schemeClr val="tx1"/>
              </a:solidFill>
            </a:endParaRPr>
          </a:p>
        </p:txBody>
      </p:sp>
      <p:pic>
        <p:nvPicPr>
          <p:cNvPr id="9" name="Graphic 8" descr="Azure SQL Database icon">
            <a:extLst>
              <a:ext uri="{FF2B5EF4-FFF2-40B4-BE49-F238E27FC236}">
                <a16:creationId xmlns:a16="http://schemas.microsoft.com/office/drawing/2014/main" id="{CD4D0EA1-1872-554F-EDFD-8F877EB1C2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96414" y="4035762"/>
            <a:ext cx="899405" cy="899405"/>
          </a:xfrm>
          <a:prstGeom prst="rect">
            <a:avLst/>
          </a:prstGeom>
        </p:spPr>
      </p:pic>
      <p:sp>
        <p:nvSpPr>
          <p:cNvPr id="4" name="TextBox 3">
            <a:extLst>
              <a:ext uri="{FF2B5EF4-FFF2-40B4-BE49-F238E27FC236}">
                <a16:creationId xmlns:a16="http://schemas.microsoft.com/office/drawing/2014/main" id="{21F8CD64-EF5B-8742-FBCE-A384CEA88B7B}"/>
              </a:ext>
            </a:extLst>
          </p:cNvPr>
          <p:cNvSpPr txBox="1"/>
          <p:nvPr/>
        </p:nvSpPr>
        <p:spPr>
          <a:xfrm>
            <a:off x="8376581" y="235019"/>
            <a:ext cx="6759146" cy="707886"/>
          </a:xfrm>
          <a:prstGeom prst="rect">
            <a:avLst/>
          </a:prstGeom>
          <a:noFill/>
        </p:spPr>
        <p:txBody>
          <a:bodyPr wrap="square">
            <a:spAutoFit/>
          </a:bodyPr>
          <a:lstStyle/>
          <a:p>
            <a:r>
              <a:rPr lang="en-US" sz="4000" dirty="0">
                <a:solidFill>
                  <a:schemeClr val="accent3"/>
                </a:solidFill>
                <a:latin typeface="+mj-lt"/>
              </a:rPr>
              <a:t>Special Edition</a:t>
            </a:r>
          </a:p>
        </p:txBody>
      </p:sp>
    </p:spTree>
    <p:extLst>
      <p:ext uri="{BB962C8B-B14F-4D97-AF65-F5344CB8AC3E}">
        <p14:creationId xmlns:p14="http://schemas.microsoft.com/office/powerpoint/2010/main" val="415802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iting_memorygrant_scene3">
            <a:hlinkClick r:id="" action="ppaction://media"/>
            <a:extLst>
              <a:ext uri="{FF2B5EF4-FFF2-40B4-BE49-F238E27FC236}">
                <a16:creationId xmlns:a16="http://schemas.microsoft.com/office/drawing/2014/main" id="{46428275-E3A0-A3F9-4771-4F6A13A9B8E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381072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7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iting_memorygrant_scene4">
            <a:hlinkClick r:id="" action="ppaction://media"/>
            <a:extLst>
              <a:ext uri="{FF2B5EF4-FFF2-40B4-BE49-F238E27FC236}">
                <a16:creationId xmlns:a16="http://schemas.microsoft.com/office/drawing/2014/main" id="{44E8B7AC-C166-9190-CA2B-351807A280A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505581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iting_memorygrant_scene5">
            <a:hlinkClick r:id="" action="ppaction://media"/>
            <a:extLst>
              <a:ext uri="{FF2B5EF4-FFF2-40B4-BE49-F238E27FC236}">
                <a16:creationId xmlns:a16="http://schemas.microsoft.com/office/drawing/2014/main" id="{D800A3C6-D9CC-0C32-3417-69BF037BDF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28497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39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iting_memorygrant_scene6">
            <a:hlinkClick r:id="" action="ppaction://media"/>
            <a:extLst>
              <a:ext uri="{FF2B5EF4-FFF2-40B4-BE49-F238E27FC236}">
                <a16:creationId xmlns:a16="http://schemas.microsoft.com/office/drawing/2014/main" id="{694BA650-5CE3-D9A0-EE4D-C4AEF697FC8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136963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iting_memorygrant_scene7">
            <a:hlinkClick r:id="" action="ppaction://media"/>
            <a:extLst>
              <a:ext uri="{FF2B5EF4-FFF2-40B4-BE49-F238E27FC236}">
                <a16:creationId xmlns:a16="http://schemas.microsoft.com/office/drawing/2014/main" id="{E132ADE0-5598-B485-1001-FEE3FCB7C8B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74349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4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iting_memorygrant_scene8">
            <a:hlinkClick r:id="" action="ppaction://media"/>
            <a:extLst>
              <a:ext uri="{FF2B5EF4-FFF2-40B4-BE49-F238E27FC236}">
                <a16:creationId xmlns:a16="http://schemas.microsoft.com/office/drawing/2014/main" id="{5C599F42-51B3-7005-88CF-BAC71DBF051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38391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1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iting_memorygrant_scene9">
            <a:hlinkClick r:id="" action="ppaction://media"/>
            <a:extLst>
              <a:ext uri="{FF2B5EF4-FFF2-40B4-BE49-F238E27FC236}">
                <a16:creationId xmlns:a16="http://schemas.microsoft.com/office/drawing/2014/main" id="{32154003-6BD4-070A-8585-D7DC7CDD464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60606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2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581547"/>
            <a:ext cx="6879335" cy="430887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lang="en-US" sz="2000" dirty="0">
                <a:solidFill>
                  <a:srgbClr val="000000"/>
                </a:solidFill>
                <a:latin typeface="Segoe UI"/>
              </a:rPr>
              <a:t>SQL performance problems are either </a:t>
            </a:r>
            <a:r>
              <a:rPr lang="en-US" sz="2000" b="1" dirty="0">
                <a:solidFill>
                  <a:srgbClr val="000000"/>
                </a:solidFill>
                <a:latin typeface="Segoe UI"/>
              </a:rPr>
              <a:t>running</a:t>
            </a:r>
            <a:r>
              <a:rPr lang="en-US" sz="2000" dirty="0">
                <a:solidFill>
                  <a:srgbClr val="000000"/>
                </a:solidFill>
                <a:latin typeface="Segoe UI"/>
              </a:rPr>
              <a:t> or </a:t>
            </a:r>
            <a:r>
              <a:rPr lang="en-US" sz="2000" b="1" dirty="0">
                <a:solidFill>
                  <a:srgbClr val="000000"/>
                </a:solidFill>
                <a:latin typeface="Segoe UI"/>
              </a:rPr>
              <a:t>waiting</a:t>
            </a:r>
            <a:r>
              <a:rPr lang="en-US" sz="2000" dirty="0">
                <a:solidFill>
                  <a:srgbClr val="000000"/>
                </a:solidFill>
                <a:latin typeface="Segoe UI"/>
              </a:rPr>
              <a: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SQL performance problems typically involve finding out </a:t>
            </a:r>
            <a:r>
              <a:rPr kumimoji="0" lang="en-US" sz="2000" b="1" i="0" u="none" strike="noStrike" kern="1200" cap="none" spc="0" normalizeH="0" baseline="0" noProof="0" dirty="0">
                <a:ln>
                  <a:noFill/>
                </a:ln>
                <a:solidFill>
                  <a:srgbClr val="000000"/>
                </a:solidFill>
                <a:effectLst/>
                <a:uLnTx/>
                <a:uFillTx/>
                <a:latin typeface="Segoe UI"/>
                <a:ea typeface="+mn-ea"/>
                <a:cs typeface="+mn-cs"/>
              </a:rPr>
              <a:t>what queries are involved.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you have low or no CPU it could be a </a:t>
            </a:r>
            <a:r>
              <a:rPr kumimoji="0" lang="en-US" sz="2000" b="1" i="0" u="none" strike="noStrike" kern="1200" cap="none" spc="0" normalizeH="0" baseline="0" noProof="0" dirty="0">
                <a:ln>
                  <a:noFill/>
                </a:ln>
                <a:solidFill>
                  <a:srgbClr val="000000"/>
                </a:solidFill>
                <a:effectLst/>
                <a:uLnTx/>
                <a:uFillTx/>
                <a:latin typeface="Segoe UI"/>
                <a:ea typeface="+mn-ea"/>
                <a:cs typeface="+mn-cs"/>
              </a:rPr>
              <a:t>waiting</a:t>
            </a:r>
            <a:r>
              <a:rPr kumimoji="0" lang="en-US" sz="2000" b="0" i="0" u="none" strike="noStrike" kern="1200" cap="none" spc="0" normalizeH="0" baseline="0" noProof="0" dirty="0">
                <a:ln>
                  <a:noFill/>
                </a:ln>
                <a:solidFill>
                  <a:srgbClr val="000000"/>
                </a:solidFill>
                <a:effectLst/>
                <a:uLnTx/>
                <a:uFillTx/>
                <a:latin typeface="Segoe UI"/>
                <a:ea typeface="+mn-ea"/>
                <a:cs typeface="+mn-cs"/>
              </a:rPr>
              <a:t> problem.</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Use </a:t>
            </a:r>
            <a:r>
              <a:rPr kumimoji="0" lang="en-US" sz="2000" b="1" i="0" u="none" strike="noStrike" kern="1200" cap="none" spc="0" normalizeH="0" baseline="0" noProof="0" dirty="0">
                <a:ln>
                  <a:noFill/>
                </a:ln>
                <a:solidFill>
                  <a:srgbClr val="000000"/>
                </a:solidFill>
                <a:effectLst/>
                <a:uLnTx/>
                <a:uFillTx/>
                <a:latin typeface="Segoe UI"/>
                <a:ea typeface="+mn-ea"/>
                <a:cs typeface="+mn-cs"/>
              </a:rPr>
              <a:t>Dynamic Management Views (DMV)</a:t>
            </a:r>
            <a:r>
              <a:rPr kumimoji="0" lang="en-US" sz="2000" i="0" u="none" strike="noStrike" kern="1200" cap="none" spc="0" normalizeH="0" baseline="0" noProof="0" dirty="0">
                <a:ln>
                  <a:noFill/>
                </a:ln>
                <a:solidFill>
                  <a:srgbClr val="000000"/>
                </a:solidFill>
                <a:effectLst/>
                <a:uLnTx/>
                <a:uFillTx/>
                <a:latin typeface="Segoe UI"/>
                <a:ea typeface="+mn-ea"/>
                <a:cs typeface="+mn-cs"/>
              </a:rPr>
              <a:t> to check waits. If </a:t>
            </a:r>
            <a:r>
              <a:rPr lang="en-US" sz="2000" dirty="0">
                <a:solidFill>
                  <a:srgbClr val="000000"/>
                </a:solidFill>
                <a:latin typeface="Segoe UI"/>
              </a:rPr>
              <a:t>waits on </a:t>
            </a:r>
            <a:r>
              <a:rPr lang="en-US" sz="2000" b="1" dirty="0">
                <a:solidFill>
                  <a:srgbClr val="000000"/>
                </a:solidFill>
                <a:latin typeface="Segoe UI"/>
              </a:rPr>
              <a:t>IO_*</a:t>
            </a:r>
            <a:r>
              <a:rPr lang="en-US" sz="2000" dirty="0">
                <a:solidFill>
                  <a:srgbClr val="000000"/>
                </a:solidFill>
                <a:latin typeface="Segoe UI"/>
              </a:rPr>
              <a:t> or </a:t>
            </a:r>
            <a:r>
              <a:rPr kumimoji="0" lang="en-US" sz="2000" b="1" i="0" u="none" strike="noStrike" kern="1200" cap="none" spc="0" normalizeH="0" baseline="0" noProof="0" dirty="0">
                <a:ln>
                  <a:noFill/>
                </a:ln>
                <a:solidFill>
                  <a:srgbClr val="000000"/>
                </a:solidFill>
                <a:effectLst/>
                <a:uLnTx/>
                <a:uFillTx/>
                <a:latin typeface="Segoe UI"/>
                <a:ea typeface="+mn-ea"/>
                <a:cs typeface="+mn-cs"/>
              </a:rPr>
              <a:t>RESOURCE_SEMAPHORE </a:t>
            </a:r>
            <a:r>
              <a:rPr kumimoji="0" lang="en-US" sz="2000" i="0" u="none" strike="noStrike" kern="1200" cap="none" spc="0" normalizeH="0" baseline="0" noProof="0" dirty="0">
                <a:ln>
                  <a:noFill/>
                </a:ln>
                <a:solidFill>
                  <a:srgbClr val="000000"/>
                </a:solidFill>
                <a:effectLst/>
                <a:uLnTx/>
                <a:uFillTx/>
                <a:latin typeface="Segoe UI"/>
                <a:ea typeface="+mn-ea"/>
                <a:cs typeface="+mn-cs"/>
              </a:rPr>
              <a:t>it could be memory grant issue.</a:t>
            </a:r>
          </a:p>
          <a:p>
            <a:pPr marL="0" marR="0" lvl="0" indent="0" algn="l" defTabSz="914367" rtl="0" eaLnBrk="1" fontAlgn="auto" latinLnBrk="0" hangingPunct="1">
              <a:lnSpc>
                <a:spcPct val="100000"/>
              </a:lnSpc>
              <a:spcBef>
                <a:spcPts val="0"/>
              </a:spcBef>
              <a:spcAft>
                <a:spcPts val="2400"/>
              </a:spcAft>
              <a:buClrTx/>
              <a:buSzTx/>
              <a:buFontTx/>
              <a:buNone/>
              <a:tabLst/>
              <a:defRPr/>
            </a:pPr>
            <a:r>
              <a:rPr lang="en-US" sz="2000" dirty="0">
                <a:solidFill>
                  <a:srgbClr val="000000"/>
                </a:solidFill>
                <a:latin typeface="Segoe UI"/>
              </a:rPr>
              <a:t>Use dbcompat 150 or 160 for </a:t>
            </a:r>
            <a:r>
              <a:rPr lang="en-US" sz="2000" b="1" dirty="0">
                <a:solidFill>
                  <a:srgbClr val="000000"/>
                </a:solidFill>
                <a:latin typeface="Segoe UI"/>
              </a:rPr>
              <a:t>memory grant feedback</a:t>
            </a:r>
          </a:p>
          <a:p>
            <a:pPr marL="0" marR="0" lvl="0" indent="0" algn="l" defTabSz="914367" rtl="0" eaLnBrk="1" fontAlgn="auto" latinLnBrk="0" hangingPunct="1">
              <a:lnSpc>
                <a:spcPct val="100000"/>
              </a:lnSpc>
              <a:spcBef>
                <a:spcPts val="0"/>
              </a:spcBef>
              <a:spcAft>
                <a:spcPts val="2400"/>
              </a:spcAft>
              <a:buClrTx/>
              <a:buSzTx/>
              <a:buFontTx/>
              <a:buNone/>
              <a:tabLst/>
              <a:defRPr/>
            </a:pPr>
            <a:r>
              <a:rPr lang="en-US" sz="2000" dirty="0">
                <a:solidFill>
                  <a:srgbClr val="000000"/>
                </a:solidFill>
                <a:latin typeface="Segoe UI"/>
              </a:rPr>
              <a:t>Use</a:t>
            </a:r>
            <a:r>
              <a:rPr lang="en-US" sz="2000" b="1" dirty="0">
                <a:solidFill>
                  <a:srgbClr val="000000"/>
                </a:solidFill>
                <a:latin typeface="Segoe UI"/>
              </a:rPr>
              <a:t> indexes </a:t>
            </a:r>
            <a:r>
              <a:rPr lang="en-US" sz="2000" dirty="0">
                <a:solidFill>
                  <a:srgbClr val="000000"/>
                </a:solidFill>
                <a:latin typeface="Segoe UI"/>
              </a:rPr>
              <a:t>or </a:t>
            </a:r>
            <a:r>
              <a:rPr lang="en-US" sz="2000" b="1" dirty="0">
                <a:solidFill>
                  <a:srgbClr val="000000"/>
                </a:solidFill>
                <a:latin typeface="Segoe UI"/>
              </a:rPr>
              <a:t>tune queries </a:t>
            </a:r>
            <a:r>
              <a:rPr lang="en-US" sz="2000" dirty="0">
                <a:solidFill>
                  <a:srgbClr val="000000"/>
                </a:solidFill>
                <a:latin typeface="Segoe UI"/>
              </a:rPr>
              <a:t>to avoid memory grant issues.</a:t>
            </a:r>
            <a:endParaRPr kumimoji="0" lang="en-US" sz="200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61508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485982" y="518286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359624" y="85123"/>
            <a:ext cx="11018520" cy="553998"/>
          </a:xfrm>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144137" y="1792614"/>
            <a:ext cx="3105658"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for Beginners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aka.ms/azuresql4beginners</a:t>
            </a: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495737" y="1683857"/>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144137" y="2630052"/>
            <a:ext cx="2736839"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Workshop</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aka.ms/azuresqlworkshop</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495737" y="255207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495737" y="3420289"/>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144137" y="3498267"/>
            <a:ext cx="3177793"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Fundamentals</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aka.ms/azuresqlfundamentals</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144137" y="4366482"/>
            <a:ext cx="2667782"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mj-lt"/>
                <a:cs typeface="Segoe UI" panose="020B0502040204020203" pitchFamily="34" charset="0"/>
              </a:rPr>
              <a:t>Watch Data Exposed</a:t>
            </a:r>
            <a:endPar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aka.ms/dataexposed</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495737" y="428850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76" y="4461709"/>
            <a:ext cx="507220" cy="2847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E5DD4BE-44B6-55F9-4C40-CDAB1BA603F6}"/>
              </a:ext>
            </a:extLst>
          </p:cNvPr>
          <p:cNvSpPr txBox="1"/>
          <p:nvPr/>
        </p:nvSpPr>
        <p:spPr>
          <a:xfrm>
            <a:off x="1134382" y="5260847"/>
            <a:ext cx="3953133"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See more videos from our team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aka.ms/azuresqlyt</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495737" y="607213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144137" y="6150114"/>
            <a:ext cx="3260188"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Follow us on social media</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aka.ms/azuresqltwitter</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7" name="Graphic 1044">
            <a:extLst>
              <a:ext uri="{FF2B5EF4-FFF2-40B4-BE49-F238E27FC236}">
                <a16:creationId xmlns:a16="http://schemas.microsoft.com/office/drawing/2014/main" id="{BE90B9BB-A15E-3AD7-7536-112B0949A03B}"/>
              </a:ext>
            </a:extLst>
          </p:cNvPr>
          <p:cNvSpPr/>
          <p:nvPr/>
        </p:nvSpPr>
        <p:spPr>
          <a:xfrm>
            <a:off x="672703" y="1865197"/>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0" name="Graphic 19" descr="Classroom with solid fill">
            <a:extLst>
              <a:ext uri="{FF2B5EF4-FFF2-40B4-BE49-F238E27FC236}">
                <a16:creationId xmlns:a16="http://schemas.microsoft.com/office/drawing/2014/main" id="{99073F66-2149-8463-D7E1-04B9051D5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042" y="2599303"/>
            <a:ext cx="527790" cy="527790"/>
          </a:xfrm>
          <a:prstGeom prst="rect">
            <a:avLst/>
          </a:prstGeom>
        </p:spPr>
      </p:pic>
      <p:grpSp>
        <p:nvGrpSpPr>
          <p:cNvPr id="22" name="Group 11">
            <a:extLst>
              <a:ext uri="{FF2B5EF4-FFF2-40B4-BE49-F238E27FC236}">
                <a16:creationId xmlns:a16="http://schemas.microsoft.com/office/drawing/2014/main" id="{ED2D2A50-6C97-B3D3-24AE-9EBD62F97BC8}"/>
              </a:ext>
            </a:extLst>
          </p:cNvPr>
          <p:cNvGrpSpPr>
            <a:grpSpLocks noChangeAspect="1"/>
          </p:cNvGrpSpPr>
          <p:nvPr/>
        </p:nvGrpSpPr>
        <p:grpSpPr bwMode="auto">
          <a:xfrm>
            <a:off x="651354" y="5325888"/>
            <a:ext cx="350397" cy="350397"/>
            <a:chOff x="1013" y="999"/>
            <a:chExt cx="312" cy="312"/>
          </a:xfrm>
        </p:grpSpPr>
        <p:sp>
          <p:nvSpPr>
            <p:cNvPr id="23" name="AutoShape 10">
              <a:extLst>
                <a:ext uri="{FF2B5EF4-FFF2-40B4-BE49-F238E27FC236}">
                  <a16:creationId xmlns:a16="http://schemas.microsoft.com/office/drawing/2014/main" id="{8192B100-CBC7-5FB5-7AE1-6FB1B234DCD3}"/>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a:extLst>
                <a:ext uri="{FF2B5EF4-FFF2-40B4-BE49-F238E27FC236}">
                  <a16:creationId xmlns:a16="http://schemas.microsoft.com/office/drawing/2014/main" id="{C716C4E5-0877-5815-9B93-CE5E5F4ACE14}"/>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a:extLst>
                <a:ext uri="{FF2B5EF4-FFF2-40B4-BE49-F238E27FC236}">
                  <a16:creationId xmlns:a16="http://schemas.microsoft.com/office/drawing/2014/main" id="{B6A9C9FB-C46C-C32C-EDA4-2AE3B3173DC7}"/>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7" name="Graphic 26" descr="Connections with solid fill">
            <a:extLst>
              <a:ext uri="{FF2B5EF4-FFF2-40B4-BE49-F238E27FC236}">
                <a16:creationId xmlns:a16="http://schemas.microsoft.com/office/drawing/2014/main" id="{F7FD2A5F-6497-2EED-5E0A-B1986AF54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265" y="6158663"/>
            <a:ext cx="475345" cy="475345"/>
          </a:xfrm>
          <a:prstGeom prst="rect">
            <a:avLst/>
          </a:prstGeom>
        </p:spPr>
      </p:pic>
      <p:pic>
        <p:nvPicPr>
          <p:cNvPr id="28" name="Picture 27">
            <a:extLst>
              <a:ext uri="{FF2B5EF4-FFF2-40B4-BE49-F238E27FC236}">
                <a16:creationId xmlns:a16="http://schemas.microsoft.com/office/drawing/2014/main" id="{9B1FD5F3-1AB6-7C2B-F616-B57A56BE684B}"/>
              </a:ext>
            </a:extLst>
          </p:cNvPr>
          <p:cNvPicPr>
            <a:picLocks noChangeAspect="1"/>
          </p:cNvPicPr>
          <p:nvPr/>
        </p:nvPicPr>
        <p:blipFill>
          <a:blip r:embed="rId8"/>
          <a:stretch>
            <a:fillRect/>
          </a:stretch>
        </p:blipFill>
        <p:spPr>
          <a:xfrm>
            <a:off x="8824025" y="562479"/>
            <a:ext cx="1672300" cy="2386111"/>
          </a:xfrm>
          <a:prstGeom prst="rect">
            <a:avLst/>
          </a:prstGeom>
        </p:spPr>
      </p:pic>
      <p:sp>
        <p:nvSpPr>
          <p:cNvPr id="29" name="TextBox 28">
            <a:extLst>
              <a:ext uri="{FF2B5EF4-FFF2-40B4-BE49-F238E27FC236}">
                <a16:creationId xmlns:a16="http://schemas.microsoft.com/office/drawing/2014/main" id="{5C3F1887-4E9E-05A6-B9B7-F746C0978AE7}"/>
              </a:ext>
            </a:extLst>
          </p:cNvPr>
          <p:cNvSpPr txBox="1"/>
          <p:nvPr/>
        </p:nvSpPr>
        <p:spPr>
          <a:xfrm>
            <a:off x="8459259" y="3059668"/>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9"/>
              </a:rPr>
              <a:t>aka.ms/azuresqlbook</a:t>
            </a:r>
            <a:endParaRPr lang="en-US" sz="1800" b="1" dirty="0">
              <a:solidFill>
                <a:schemeClr val="accent1"/>
              </a:solidFill>
              <a:latin typeface="+mn-lt"/>
            </a:endParaRPr>
          </a:p>
        </p:txBody>
      </p:sp>
      <p:pic>
        <p:nvPicPr>
          <p:cNvPr id="32" name="Picture 31" descr="A picture containing text&#10;&#10;Description automatically generated">
            <a:extLst>
              <a:ext uri="{FF2B5EF4-FFF2-40B4-BE49-F238E27FC236}">
                <a16:creationId xmlns:a16="http://schemas.microsoft.com/office/drawing/2014/main" id="{070372E8-F5E1-5E1E-FA78-1999BDE4D597}"/>
              </a:ext>
            </a:extLst>
          </p:cNvPr>
          <p:cNvPicPr>
            <a:picLocks noChangeAspect="1"/>
          </p:cNvPicPr>
          <p:nvPr/>
        </p:nvPicPr>
        <p:blipFill>
          <a:blip r:embed="rId10"/>
          <a:stretch>
            <a:fillRect/>
          </a:stretch>
        </p:blipFill>
        <p:spPr>
          <a:xfrm>
            <a:off x="8824025" y="3672147"/>
            <a:ext cx="1672300" cy="2386111"/>
          </a:xfrm>
          <a:prstGeom prst="rect">
            <a:avLst/>
          </a:prstGeom>
        </p:spPr>
      </p:pic>
      <p:sp>
        <p:nvSpPr>
          <p:cNvPr id="33" name="TextBox 32">
            <a:extLst>
              <a:ext uri="{FF2B5EF4-FFF2-40B4-BE49-F238E27FC236}">
                <a16:creationId xmlns:a16="http://schemas.microsoft.com/office/drawing/2014/main" id="{F9DE69BE-0CBF-3888-02A2-41A7295C3EE3}"/>
              </a:ext>
            </a:extLst>
          </p:cNvPr>
          <p:cNvSpPr txBox="1"/>
          <p:nvPr/>
        </p:nvSpPr>
        <p:spPr>
          <a:xfrm>
            <a:off x="7942206" y="6150070"/>
            <a:ext cx="3435938" cy="373930"/>
          </a:xfrm>
          <a:prstGeom prst="rect">
            <a:avLst/>
          </a:prstGeom>
          <a:noFill/>
        </p:spPr>
        <p:txBody>
          <a:bodyPr wrap="square">
            <a:spAutoFit/>
          </a:bodyPr>
          <a:lstStyle/>
          <a:p>
            <a:pPr marL="0" indent="0">
              <a:buNone/>
            </a:pPr>
            <a:r>
              <a:rPr lang="en-US" sz="1800" b="1" dirty="0">
                <a:solidFill>
                  <a:schemeClr val="accent1"/>
                </a:solidFill>
                <a:latin typeface="+mn-lt"/>
                <a:hlinkClick r:id="rId11"/>
              </a:rPr>
              <a:t>aka.ms/azuresqlfordevelopers</a:t>
            </a:r>
            <a:endParaRPr lang="en-US" sz="1800" b="1" dirty="0">
              <a:solidFill>
                <a:schemeClr val="accent1"/>
              </a:solidFill>
              <a:latin typeface="+mn-lt"/>
            </a:endParaRPr>
          </a:p>
        </p:txBody>
      </p:sp>
      <p:sp>
        <p:nvSpPr>
          <p:cNvPr id="2" name="TextBox 1">
            <a:extLst>
              <a:ext uri="{FF2B5EF4-FFF2-40B4-BE49-F238E27FC236}">
                <a16:creationId xmlns:a16="http://schemas.microsoft.com/office/drawing/2014/main" id="{D01CC37A-4B40-F185-05AE-35F678DA4FBF}"/>
              </a:ext>
            </a:extLst>
          </p:cNvPr>
          <p:cNvSpPr txBox="1"/>
          <p:nvPr/>
        </p:nvSpPr>
        <p:spPr>
          <a:xfrm>
            <a:off x="1144137" y="914889"/>
            <a:ext cx="4848763"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Learn more about SQL memory grants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t>
            </a:r>
            <a:r>
              <a:rPr kumimoji="0" lang="en-US" sz="1400" b="0" i="0" u="none" strike="noStrike" kern="1200" cap="none" spc="0" normalizeH="0" baseline="0" noProof="0" dirty="0" err="1">
                <a:ln>
                  <a:noFill/>
                </a:ln>
                <a:solidFill>
                  <a:srgbClr val="0078D4"/>
                </a:solidFill>
                <a:effectLst/>
                <a:uLnTx/>
                <a:uFillTx/>
                <a:latin typeface="Segoe UI"/>
                <a:ea typeface="+mn-ea"/>
                <a:cs typeface="+mn-cs"/>
              </a:rPr>
              <a:t>sqlmemorygrant</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1137C309-B6DD-3721-C744-45F7B142AE35}"/>
              </a:ext>
              <a:ext uri="{C183D7F6-B498-43B3-948B-1728B52AA6E4}">
                <adec:decorative xmlns:adec="http://schemas.microsoft.com/office/drawing/2017/decorative" val="1"/>
              </a:ext>
            </a:extLst>
          </p:cNvPr>
          <p:cNvSpPr/>
          <p:nvPr/>
        </p:nvSpPr>
        <p:spPr bwMode="auto">
          <a:xfrm>
            <a:off x="495737" y="80613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6" name="Group 162">
            <a:extLst>
              <a:ext uri="{FF2B5EF4-FFF2-40B4-BE49-F238E27FC236}">
                <a16:creationId xmlns:a16="http://schemas.microsoft.com/office/drawing/2014/main" id="{C5C885D2-D6C2-BC11-C369-0648C81AA0A7}"/>
              </a:ext>
            </a:extLst>
          </p:cNvPr>
          <p:cNvGrpSpPr>
            <a:grpSpLocks noChangeAspect="1"/>
          </p:cNvGrpSpPr>
          <p:nvPr/>
        </p:nvGrpSpPr>
        <p:grpSpPr bwMode="auto">
          <a:xfrm>
            <a:off x="589763" y="894867"/>
            <a:ext cx="440837" cy="440836"/>
            <a:chOff x="5194" y="2529"/>
            <a:chExt cx="359" cy="359"/>
          </a:xfrm>
        </p:grpSpPr>
        <p:sp>
          <p:nvSpPr>
            <p:cNvPr id="40" name="AutoShape 161">
              <a:extLst>
                <a:ext uri="{FF2B5EF4-FFF2-40B4-BE49-F238E27FC236}">
                  <a16:creationId xmlns:a16="http://schemas.microsoft.com/office/drawing/2014/main" id="{792B682A-454D-FEFB-60DD-FA760E01AAA1}"/>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63">
              <a:extLst>
                <a:ext uri="{FF2B5EF4-FFF2-40B4-BE49-F238E27FC236}">
                  <a16:creationId xmlns:a16="http://schemas.microsoft.com/office/drawing/2014/main" id="{9784C583-DBF7-6DAE-959A-B6DDBDE957D8}"/>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4">
              <a:extLst>
                <a:ext uri="{FF2B5EF4-FFF2-40B4-BE49-F238E27FC236}">
                  <a16:creationId xmlns:a16="http://schemas.microsoft.com/office/drawing/2014/main" id="{F94DFA11-072E-83E4-E2D3-B80B8A61BD61}"/>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200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83D990-C7BC-CD8A-F4D9-E9DAA2B56B31}"/>
              </a:ext>
            </a:extLst>
          </p:cNvPr>
          <p:cNvSpPr/>
          <p:nvPr/>
        </p:nvSpPr>
        <p:spPr bwMode="auto">
          <a:xfrm>
            <a:off x="7267037"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40ED967-A3D0-226E-FEE4-648846D0C596}"/>
              </a:ext>
            </a:extLst>
          </p:cNvPr>
          <p:cNvSpPr/>
          <p:nvPr/>
        </p:nvSpPr>
        <p:spPr bwMode="auto">
          <a:xfrm>
            <a:off x="928468"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3CF54D1-8B56-6437-7D2F-CFC56BA9C63D}"/>
              </a:ext>
            </a:extLst>
          </p:cNvPr>
          <p:cNvSpPr>
            <a:spLocks noGrp="1"/>
          </p:cNvSpPr>
          <p:nvPr>
            <p:ph type="title"/>
          </p:nvPr>
        </p:nvSpPr>
        <p:spPr>
          <a:xfrm>
            <a:off x="588263" y="457200"/>
            <a:ext cx="11018520" cy="553998"/>
          </a:xfrm>
        </p:spPr>
        <p:txBody>
          <a:bodyPr wrap="square" anchor="t">
            <a:normAutofit/>
          </a:bodyPr>
          <a:lstStyle/>
          <a:p>
            <a:r>
              <a:rPr lang="en-US" dirty="0"/>
              <a:t>Performance is “slow” = Running vs Waiting</a:t>
            </a:r>
          </a:p>
        </p:txBody>
      </p:sp>
      <p:pic>
        <p:nvPicPr>
          <p:cNvPr id="4" name="Graphic 3" descr="Run with solid fill">
            <a:extLst>
              <a:ext uri="{FF2B5EF4-FFF2-40B4-BE49-F238E27FC236}">
                <a16:creationId xmlns:a16="http://schemas.microsoft.com/office/drawing/2014/main" id="{BA99BCBB-C52D-B63D-3F3D-A0A7B5E4A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550" y="1764597"/>
            <a:ext cx="2541013" cy="2541013"/>
          </a:xfrm>
          <a:prstGeom prst="rect">
            <a:avLst/>
          </a:prstGeom>
        </p:spPr>
      </p:pic>
      <p:pic>
        <p:nvPicPr>
          <p:cNvPr id="6" name="Graphic 5" descr="Stopwatch with solid fill">
            <a:extLst>
              <a:ext uri="{FF2B5EF4-FFF2-40B4-BE49-F238E27FC236}">
                <a16:creationId xmlns:a16="http://schemas.microsoft.com/office/drawing/2014/main" id="{40463866-6E16-756A-2C1A-307C3DA81D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3684" y="1570068"/>
            <a:ext cx="2541013" cy="2541013"/>
          </a:xfrm>
          <a:prstGeom prst="rect">
            <a:avLst/>
          </a:prstGeom>
        </p:spPr>
      </p:pic>
      <p:sp>
        <p:nvSpPr>
          <p:cNvPr id="7" name="TextBox 6">
            <a:extLst>
              <a:ext uri="{FF2B5EF4-FFF2-40B4-BE49-F238E27FC236}">
                <a16:creationId xmlns:a16="http://schemas.microsoft.com/office/drawing/2014/main" id="{B086AF14-40A0-F860-8CFB-EACDB5F71E39}"/>
              </a:ext>
            </a:extLst>
          </p:cNvPr>
          <p:cNvSpPr txBox="1"/>
          <p:nvPr/>
        </p:nvSpPr>
        <p:spPr>
          <a:xfrm>
            <a:off x="1524550" y="4701027"/>
            <a:ext cx="2465419" cy="677108"/>
          </a:xfrm>
          <a:prstGeom prst="rect">
            <a:avLst/>
          </a:prstGeom>
          <a:noFill/>
        </p:spPr>
        <p:txBody>
          <a:bodyPr wrap="none" lIns="0" tIns="0" rIns="0" bIns="0" rtlCol="0">
            <a:spAutoFit/>
          </a:bodyPr>
          <a:lstStyle/>
          <a:p>
            <a:pPr algn="l"/>
            <a:r>
              <a:rPr lang="en-US" sz="4400" dirty="0">
                <a:latin typeface="+mj-lt"/>
              </a:rPr>
              <a:t>High CPU</a:t>
            </a:r>
          </a:p>
        </p:txBody>
      </p:sp>
      <p:sp>
        <p:nvSpPr>
          <p:cNvPr id="8" name="TextBox 7">
            <a:extLst>
              <a:ext uri="{FF2B5EF4-FFF2-40B4-BE49-F238E27FC236}">
                <a16:creationId xmlns:a16="http://schemas.microsoft.com/office/drawing/2014/main" id="{70725BFA-CEA4-AD60-64AD-C5C2280213C7}"/>
              </a:ext>
            </a:extLst>
          </p:cNvPr>
          <p:cNvSpPr txBox="1"/>
          <p:nvPr/>
        </p:nvSpPr>
        <p:spPr>
          <a:xfrm>
            <a:off x="8214410" y="4027233"/>
            <a:ext cx="1899559" cy="1354217"/>
          </a:xfrm>
          <a:prstGeom prst="rect">
            <a:avLst/>
          </a:prstGeom>
          <a:noFill/>
        </p:spPr>
        <p:txBody>
          <a:bodyPr wrap="none" lIns="0" tIns="0" rIns="0" bIns="0" rtlCol="0">
            <a:spAutoFit/>
          </a:bodyPr>
          <a:lstStyle/>
          <a:p>
            <a:pPr algn="l"/>
            <a:r>
              <a:rPr lang="en-US" sz="4400" dirty="0">
                <a:latin typeface="+mj-lt"/>
              </a:rPr>
              <a:t>Low or </a:t>
            </a:r>
          </a:p>
          <a:p>
            <a:pPr algn="l"/>
            <a:r>
              <a:rPr lang="en-US" sz="4400" dirty="0">
                <a:latin typeface="+mj-lt"/>
              </a:rPr>
              <a:t>no CPU</a:t>
            </a:r>
          </a:p>
        </p:txBody>
      </p:sp>
      <p:sp>
        <p:nvSpPr>
          <p:cNvPr id="9" name="TextBox 8">
            <a:extLst>
              <a:ext uri="{FF2B5EF4-FFF2-40B4-BE49-F238E27FC236}">
                <a16:creationId xmlns:a16="http://schemas.microsoft.com/office/drawing/2014/main" id="{558D032D-CA35-246E-92A1-C758AB85465E}"/>
              </a:ext>
            </a:extLst>
          </p:cNvPr>
          <p:cNvSpPr txBox="1"/>
          <p:nvPr/>
        </p:nvSpPr>
        <p:spPr>
          <a:xfrm>
            <a:off x="1280451" y="6088177"/>
            <a:ext cx="9631098" cy="369332"/>
          </a:xfrm>
          <a:prstGeom prst="rect">
            <a:avLst/>
          </a:prstGeom>
          <a:noFill/>
        </p:spPr>
        <p:txBody>
          <a:bodyPr wrap="none" lIns="0" tIns="0" rIns="0" bIns="0" rtlCol="0">
            <a:spAutoFit/>
          </a:bodyPr>
          <a:lstStyle/>
          <a:p>
            <a:pPr algn="l"/>
            <a:r>
              <a:rPr lang="en-US" sz="2400" dirty="0">
                <a:solidFill>
                  <a:schemeClr val="accent1"/>
                </a:solidFill>
                <a:latin typeface="+mj-lt"/>
              </a:rPr>
              <a:t>What queries are the top resource consuming queries or are waiting?</a:t>
            </a:r>
          </a:p>
        </p:txBody>
      </p:sp>
    </p:spTree>
    <p:extLst>
      <p:ext uri="{BB962C8B-B14F-4D97-AF65-F5344CB8AC3E}">
        <p14:creationId xmlns:p14="http://schemas.microsoft.com/office/powerpoint/2010/main" val="2632096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12"/>
                                        </p:tgtEl>
                                        <p:attrNameLst>
                                          <p:attrName>style.color</p:attrName>
                                        </p:attrNameLst>
                                      </p:cBhvr>
                                      <p:to>
                                        <a:srgbClr val="737373"/>
                                      </p:to>
                                    </p:animClr>
                                    <p:animClr clrSpc="rgb" dir="cw">
                                      <p:cBhvr>
                                        <p:cTn id="7" dur="500" fill="hold"/>
                                        <p:tgtEl>
                                          <p:spTgt spid="12"/>
                                        </p:tgtEl>
                                        <p:attrNameLst>
                                          <p:attrName>fillcolor</p:attrName>
                                        </p:attrNameLst>
                                      </p:cBhvr>
                                      <p:to>
                                        <a:srgbClr val="737373"/>
                                      </p:to>
                                    </p:animClr>
                                    <p:set>
                                      <p:cBhvr>
                                        <p:cTn id="8" dur="500" fill="hold"/>
                                        <p:tgtEl>
                                          <p:spTgt spid="12"/>
                                        </p:tgtEl>
                                        <p:attrNameLst>
                                          <p:attrName>fill.type</p:attrName>
                                        </p:attrNameLst>
                                      </p:cBhvr>
                                      <p:to>
                                        <p:strVal val="solid"/>
                                      </p:to>
                                    </p:set>
                                    <p:set>
                                      <p:cBhvr>
                                        <p:cTn id="9"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F32D-5589-5FAD-17D0-101F352E9570}"/>
              </a:ext>
            </a:extLst>
          </p:cNvPr>
          <p:cNvSpPr>
            <a:spLocks noGrp="1"/>
          </p:cNvSpPr>
          <p:nvPr>
            <p:ph type="title"/>
          </p:nvPr>
        </p:nvSpPr>
        <p:spPr>
          <a:xfrm>
            <a:off x="588263" y="457200"/>
            <a:ext cx="11018520" cy="553998"/>
          </a:xfrm>
        </p:spPr>
        <p:txBody>
          <a:bodyPr wrap="square" anchor="t">
            <a:normAutofit/>
          </a:bodyPr>
          <a:lstStyle/>
          <a:p>
            <a:r>
              <a:rPr lang="en-US" dirty="0"/>
              <a:t>Running vs Waiting Scenarios</a:t>
            </a:r>
          </a:p>
        </p:txBody>
      </p:sp>
      <p:sp>
        <p:nvSpPr>
          <p:cNvPr id="3" name="Text Placeholder 2">
            <a:extLst>
              <a:ext uri="{FF2B5EF4-FFF2-40B4-BE49-F238E27FC236}">
                <a16:creationId xmlns:a16="http://schemas.microsoft.com/office/drawing/2014/main" id="{1DEBF7DD-CDC9-3102-CCD4-D1F5CDD0D332}"/>
              </a:ext>
            </a:extLst>
          </p:cNvPr>
          <p:cNvSpPr>
            <a:spLocks noGrp="1"/>
          </p:cNvSpPr>
          <p:nvPr>
            <p:ph type="body" sz="quarter" idx="16"/>
          </p:nvPr>
        </p:nvSpPr>
        <p:spPr>
          <a:xfrm>
            <a:off x="584200" y="1254992"/>
            <a:ext cx="5219700" cy="430887"/>
          </a:xfrm>
        </p:spPr>
        <p:txBody>
          <a:bodyPr wrap="square" anchor="t">
            <a:normAutofit/>
          </a:bodyPr>
          <a:lstStyle/>
          <a:p>
            <a:pPr algn="ctr">
              <a:spcAft>
                <a:spcPts val="600"/>
              </a:spcAft>
            </a:pPr>
            <a:r>
              <a:rPr lang="en-US" dirty="0">
                <a:solidFill>
                  <a:schemeClr val="accent1"/>
                </a:solidFill>
              </a:rPr>
              <a:t>High CPU</a:t>
            </a:r>
          </a:p>
        </p:txBody>
      </p:sp>
      <p:sp>
        <p:nvSpPr>
          <p:cNvPr id="5" name="Text Placeholder 4">
            <a:extLst>
              <a:ext uri="{FF2B5EF4-FFF2-40B4-BE49-F238E27FC236}">
                <a16:creationId xmlns:a16="http://schemas.microsoft.com/office/drawing/2014/main" id="{0DEC8D3E-9D2B-A016-E187-B11A3E342B1C}"/>
              </a:ext>
            </a:extLst>
          </p:cNvPr>
          <p:cNvSpPr>
            <a:spLocks noGrp="1"/>
          </p:cNvSpPr>
          <p:nvPr>
            <p:ph type="body" sz="quarter" idx="17"/>
          </p:nvPr>
        </p:nvSpPr>
        <p:spPr>
          <a:xfrm>
            <a:off x="6388102" y="1268478"/>
            <a:ext cx="5219700" cy="430887"/>
          </a:xfrm>
        </p:spPr>
        <p:txBody>
          <a:bodyPr wrap="square" anchor="t">
            <a:normAutofit/>
          </a:bodyPr>
          <a:lstStyle/>
          <a:p>
            <a:pPr algn="ctr">
              <a:spcAft>
                <a:spcPts val="600"/>
              </a:spcAft>
            </a:pPr>
            <a:r>
              <a:rPr lang="en-US" dirty="0">
                <a:solidFill>
                  <a:schemeClr val="accent1"/>
                </a:solidFill>
              </a:rPr>
              <a:t>Waiting</a:t>
            </a:r>
          </a:p>
        </p:txBody>
      </p:sp>
      <p:grpSp>
        <p:nvGrpSpPr>
          <p:cNvPr id="137" name="Group 136">
            <a:extLst>
              <a:ext uri="{FF2B5EF4-FFF2-40B4-BE49-F238E27FC236}">
                <a16:creationId xmlns:a16="http://schemas.microsoft.com/office/drawing/2014/main" id="{80EC4655-767A-AAEA-42B9-DE53F075E0B0}"/>
              </a:ext>
            </a:extLst>
          </p:cNvPr>
          <p:cNvGrpSpPr/>
          <p:nvPr/>
        </p:nvGrpSpPr>
        <p:grpSpPr>
          <a:xfrm>
            <a:off x="695667" y="3708820"/>
            <a:ext cx="5108233" cy="1210628"/>
            <a:chOff x="695667" y="3708820"/>
            <a:chExt cx="5108233" cy="1210628"/>
          </a:xfrm>
        </p:grpSpPr>
        <p:sp>
          <p:nvSpPr>
            <p:cNvPr id="25" name="Rectangle: Rounded Corners 24">
              <a:extLst>
                <a:ext uri="{FF2B5EF4-FFF2-40B4-BE49-F238E27FC236}">
                  <a16:creationId xmlns:a16="http://schemas.microsoft.com/office/drawing/2014/main" id="{DA64FC72-6C54-7433-66BE-5F327019D2CD}"/>
                </a:ext>
              </a:extLst>
            </p:cNvPr>
            <p:cNvSpPr/>
            <p:nvPr/>
          </p:nvSpPr>
          <p:spPr bwMode="auto">
            <a:xfrm>
              <a:off x="695667" y="3708820"/>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A2CD5111-4F63-CBBF-1DBE-68F87F59A68B}"/>
                </a:ext>
              </a:extLst>
            </p:cNvPr>
            <p:cNvSpPr txBox="1"/>
            <p:nvPr/>
          </p:nvSpPr>
          <p:spPr>
            <a:xfrm>
              <a:off x="2283172" y="4129468"/>
              <a:ext cx="2823915" cy="369332"/>
            </a:xfrm>
            <a:prstGeom prst="rect">
              <a:avLst/>
            </a:prstGeom>
            <a:noFill/>
          </p:spPr>
          <p:txBody>
            <a:bodyPr wrap="none" lIns="0" tIns="0" rIns="0" bIns="0" rtlCol="0">
              <a:spAutoFit/>
            </a:bodyPr>
            <a:lstStyle/>
            <a:p>
              <a:pPr algn="l"/>
              <a:r>
                <a:rPr lang="en-US" sz="2400" dirty="0">
                  <a:latin typeface="+mj-lt"/>
                </a:rPr>
                <a:t>Anti-pattern queries</a:t>
              </a:r>
            </a:p>
          </p:txBody>
        </p:sp>
        <p:grpSp>
          <p:nvGrpSpPr>
            <p:cNvPr id="48" name="Group 47">
              <a:extLst>
                <a:ext uri="{FF2B5EF4-FFF2-40B4-BE49-F238E27FC236}">
                  <a16:creationId xmlns:a16="http://schemas.microsoft.com/office/drawing/2014/main" id="{6639A72C-6853-E372-37C6-761C2C55F701}"/>
                </a:ext>
              </a:extLst>
            </p:cNvPr>
            <p:cNvGrpSpPr>
              <a:grpSpLocks noChangeAspect="1"/>
            </p:cNvGrpSpPr>
            <p:nvPr/>
          </p:nvGrpSpPr>
          <p:grpSpPr>
            <a:xfrm>
              <a:off x="1019823" y="3973694"/>
              <a:ext cx="762626" cy="571970"/>
              <a:chOff x="11134725" y="2487613"/>
              <a:chExt cx="495300" cy="371475"/>
            </a:xfrm>
          </p:grpSpPr>
          <p:sp>
            <p:nvSpPr>
              <p:cNvPr id="49" name="Rectangle 225">
                <a:extLst>
                  <a:ext uri="{FF2B5EF4-FFF2-40B4-BE49-F238E27FC236}">
                    <a16:creationId xmlns:a16="http://schemas.microsoft.com/office/drawing/2014/main" id="{D6A3CFC4-9580-2016-C3EA-D1B08117F962}"/>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Rectangle 226">
                <a:extLst>
                  <a:ext uri="{FF2B5EF4-FFF2-40B4-BE49-F238E27FC236}">
                    <a16:creationId xmlns:a16="http://schemas.microsoft.com/office/drawing/2014/main" id="{A5DE6EC2-64B3-233B-BC60-F2A7E5F2EA24}"/>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Oval 227">
                <a:extLst>
                  <a:ext uri="{FF2B5EF4-FFF2-40B4-BE49-F238E27FC236}">
                    <a16:creationId xmlns:a16="http://schemas.microsoft.com/office/drawing/2014/main" id="{3E32C51B-F6F3-E170-A489-7177B9B4D39E}"/>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Oval 228">
                <a:extLst>
                  <a:ext uri="{FF2B5EF4-FFF2-40B4-BE49-F238E27FC236}">
                    <a16:creationId xmlns:a16="http://schemas.microsoft.com/office/drawing/2014/main" id="{5F18C01C-72FD-A96E-E863-0CCA8D0E9F4F}"/>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Oval 229">
                <a:extLst>
                  <a:ext uri="{FF2B5EF4-FFF2-40B4-BE49-F238E27FC236}">
                    <a16:creationId xmlns:a16="http://schemas.microsoft.com/office/drawing/2014/main" id="{56CCDDB5-F116-B1E5-5B27-F29ACAAE55EA}"/>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4" name="Rectangle 230">
                <a:extLst>
                  <a:ext uri="{FF2B5EF4-FFF2-40B4-BE49-F238E27FC236}">
                    <a16:creationId xmlns:a16="http://schemas.microsoft.com/office/drawing/2014/main" id="{35EF8A4F-D8B1-C595-A947-66EE2508C9F1}"/>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5" name="Rectangle 231">
                <a:extLst>
                  <a:ext uri="{FF2B5EF4-FFF2-40B4-BE49-F238E27FC236}">
                    <a16:creationId xmlns:a16="http://schemas.microsoft.com/office/drawing/2014/main" id="{8495ADC0-CEF4-406A-05C3-8808205D9196}"/>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6" name="Rectangle 232">
                <a:extLst>
                  <a:ext uri="{FF2B5EF4-FFF2-40B4-BE49-F238E27FC236}">
                    <a16:creationId xmlns:a16="http://schemas.microsoft.com/office/drawing/2014/main" id="{FA31C35E-57FF-FCBA-6918-4ABC9271C288}"/>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7" name="Rectangle 233">
                <a:extLst>
                  <a:ext uri="{FF2B5EF4-FFF2-40B4-BE49-F238E27FC236}">
                    <a16:creationId xmlns:a16="http://schemas.microsoft.com/office/drawing/2014/main" id="{001CF0DC-4E6C-F745-41E4-3E897E730AEA}"/>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8" name="Rectangle 234">
                <a:extLst>
                  <a:ext uri="{FF2B5EF4-FFF2-40B4-BE49-F238E27FC236}">
                    <a16:creationId xmlns:a16="http://schemas.microsoft.com/office/drawing/2014/main" id="{924B973C-4E26-EFA2-D25C-F8C3AF1451A2}"/>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9" name="Rectangle 235">
                <a:extLst>
                  <a:ext uri="{FF2B5EF4-FFF2-40B4-BE49-F238E27FC236}">
                    <a16:creationId xmlns:a16="http://schemas.microsoft.com/office/drawing/2014/main" id="{61088CAF-AD94-CF78-1AFC-6D109893AD77}"/>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60" name="Rectangle: Rounded Corners 59">
            <a:extLst>
              <a:ext uri="{FF2B5EF4-FFF2-40B4-BE49-F238E27FC236}">
                <a16:creationId xmlns:a16="http://schemas.microsoft.com/office/drawing/2014/main" id="{9778271A-C561-FB49-9D1E-EA78EC03E478}"/>
              </a:ext>
            </a:extLst>
          </p:cNvPr>
          <p:cNvSpPr/>
          <p:nvPr/>
        </p:nvSpPr>
        <p:spPr bwMode="auto">
          <a:xfrm>
            <a:off x="695667" y="531443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635BFF9D-D9EC-F9D7-33F0-00BCE52F640D}"/>
              </a:ext>
            </a:extLst>
          </p:cNvPr>
          <p:cNvSpPr txBox="1"/>
          <p:nvPr/>
        </p:nvSpPr>
        <p:spPr>
          <a:xfrm>
            <a:off x="2283172" y="5735086"/>
            <a:ext cx="2395592" cy="369332"/>
          </a:xfrm>
          <a:prstGeom prst="rect">
            <a:avLst/>
          </a:prstGeom>
          <a:noFill/>
        </p:spPr>
        <p:txBody>
          <a:bodyPr wrap="none" lIns="0" tIns="0" rIns="0" bIns="0" rtlCol="0">
            <a:spAutoFit/>
          </a:bodyPr>
          <a:lstStyle/>
          <a:p>
            <a:pPr algn="l"/>
            <a:r>
              <a:rPr lang="en-US" sz="2400" dirty="0">
                <a:latin typeface="+mj-lt"/>
              </a:rPr>
              <a:t>Lack of resources</a:t>
            </a:r>
          </a:p>
        </p:txBody>
      </p:sp>
      <p:grpSp>
        <p:nvGrpSpPr>
          <p:cNvPr id="74" name="Group 135">
            <a:extLst>
              <a:ext uri="{FF2B5EF4-FFF2-40B4-BE49-F238E27FC236}">
                <a16:creationId xmlns:a16="http://schemas.microsoft.com/office/drawing/2014/main" id="{861D8E6F-696F-2126-2DAA-113AD6857D8C}"/>
              </a:ext>
            </a:extLst>
          </p:cNvPr>
          <p:cNvGrpSpPr>
            <a:grpSpLocks noChangeAspect="1"/>
          </p:cNvGrpSpPr>
          <p:nvPr/>
        </p:nvGrpSpPr>
        <p:grpSpPr bwMode="auto">
          <a:xfrm>
            <a:off x="1094082" y="5672473"/>
            <a:ext cx="595759" cy="494557"/>
            <a:chOff x="2204" y="1026"/>
            <a:chExt cx="312" cy="259"/>
          </a:xfrm>
        </p:grpSpPr>
        <p:sp>
          <p:nvSpPr>
            <p:cNvPr id="75" name="Freeform 136">
              <a:extLst>
                <a:ext uri="{FF2B5EF4-FFF2-40B4-BE49-F238E27FC236}">
                  <a16:creationId xmlns:a16="http://schemas.microsoft.com/office/drawing/2014/main" id="{05670202-42B6-A1DE-2A0E-A77EFC5476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6" name="Freeform 137">
              <a:extLst>
                <a:ext uri="{FF2B5EF4-FFF2-40B4-BE49-F238E27FC236}">
                  <a16:creationId xmlns:a16="http://schemas.microsoft.com/office/drawing/2014/main" id="{23A3AD87-A74C-46BA-281C-A5AF88E4C01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138">
              <a:extLst>
                <a:ext uri="{FF2B5EF4-FFF2-40B4-BE49-F238E27FC236}">
                  <a16:creationId xmlns:a16="http://schemas.microsoft.com/office/drawing/2014/main" id="{62D17920-88A7-BCAE-CB00-CC6F3AFD44C5}"/>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8" name="Freeform 139">
              <a:extLst>
                <a:ext uri="{FF2B5EF4-FFF2-40B4-BE49-F238E27FC236}">
                  <a16:creationId xmlns:a16="http://schemas.microsoft.com/office/drawing/2014/main" id="{1A9EC1A9-BC7C-4011-33E5-22A28B78F9E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9" name="Freeform 140">
              <a:extLst>
                <a:ext uri="{FF2B5EF4-FFF2-40B4-BE49-F238E27FC236}">
                  <a16:creationId xmlns:a16="http://schemas.microsoft.com/office/drawing/2014/main" id="{7A013B9B-F67C-0A97-A01B-B64DF8124F03}"/>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0" name="Freeform 141">
              <a:extLst>
                <a:ext uri="{FF2B5EF4-FFF2-40B4-BE49-F238E27FC236}">
                  <a16:creationId xmlns:a16="http://schemas.microsoft.com/office/drawing/2014/main" id="{1E737A65-A100-30DA-43CC-E3F0CEC70B17}"/>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1" name="Oval 142">
              <a:extLst>
                <a:ext uri="{FF2B5EF4-FFF2-40B4-BE49-F238E27FC236}">
                  <a16:creationId xmlns:a16="http://schemas.microsoft.com/office/drawing/2014/main" id="{A79229FF-FC5D-3D42-B05D-F87AD619DB5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2" name="Freeform 143">
              <a:extLst>
                <a:ext uri="{FF2B5EF4-FFF2-40B4-BE49-F238E27FC236}">
                  <a16:creationId xmlns:a16="http://schemas.microsoft.com/office/drawing/2014/main" id="{3EB5D89F-C890-8738-201A-8F9E08BEE2F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3" name="Rectangle: Rounded Corners 12">
            <a:extLst>
              <a:ext uri="{FF2B5EF4-FFF2-40B4-BE49-F238E27FC236}">
                <a16:creationId xmlns:a16="http://schemas.microsoft.com/office/drawing/2014/main" id="{92C90DC1-1EFB-439B-6833-E8677BA8BCF6}"/>
              </a:ext>
            </a:extLst>
          </p:cNvPr>
          <p:cNvSpPr/>
          <p:nvPr/>
        </p:nvSpPr>
        <p:spPr bwMode="auto">
          <a:xfrm>
            <a:off x="689317" y="2081213"/>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832DE6C5-3958-2EAC-AD21-1D438A7ABFD7}"/>
              </a:ext>
            </a:extLst>
          </p:cNvPr>
          <p:cNvSpPr txBox="1"/>
          <p:nvPr/>
        </p:nvSpPr>
        <p:spPr>
          <a:xfrm>
            <a:off x="2276822" y="2501861"/>
            <a:ext cx="1933222" cy="369332"/>
          </a:xfrm>
          <a:prstGeom prst="rect">
            <a:avLst/>
          </a:prstGeom>
          <a:noFill/>
        </p:spPr>
        <p:txBody>
          <a:bodyPr wrap="none" lIns="0" tIns="0" rIns="0" bIns="0" rtlCol="0">
            <a:spAutoFit/>
          </a:bodyPr>
          <a:lstStyle/>
          <a:p>
            <a:pPr algn="l"/>
            <a:r>
              <a:rPr lang="en-US" sz="2400" dirty="0">
                <a:latin typeface="+mj-lt"/>
              </a:rPr>
              <a:t>Missing Index</a:t>
            </a:r>
          </a:p>
        </p:txBody>
      </p:sp>
      <p:sp>
        <p:nvSpPr>
          <p:cNvPr id="86" name="Freeform 182">
            <a:extLst>
              <a:ext uri="{FF2B5EF4-FFF2-40B4-BE49-F238E27FC236}">
                <a16:creationId xmlns:a16="http://schemas.microsoft.com/office/drawing/2014/main" id="{433EBC04-6948-2892-4E24-EC565D3B14C3}"/>
              </a:ext>
            </a:extLst>
          </p:cNvPr>
          <p:cNvSpPr/>
          <p:nvPr/>
        </p:nvSpPr>
        <p:spPr bwMode="auto">
          <a:xfrm>
            <a:off x="1127053" y="2304332"/>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Question Mark with solid fill">
            <a:extLst>
              <a:ext uri="{FF2B5EF4-FFF2-40B4-BE49-F238E27FC236}">
                <a16:creationId xmlns:a16="http://schemas.microsoft.com/office/drawing/2014/main" id="{BEB46BA9-F603-14EE-BE13-33B8F4774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974" y="2501861"/>
            <a:ext cx="426769" cy="426769"/>
          </a:xfrm>
          <a:prstGeom prst="rect">
            <a:avLst/>
          </a:prstGeom>
        </p:spPr>
      </p:pic>
      <p:sp>
        <p:nvSpPr>
          <p:cNvPr id="99" name="Rectangle: Rounded Corners 98">
            <a:extLst>
              <a:ext uri="{FF2B5EF4-FFF2-40B4-BE49-F238E27FC236}">
                <a16:creationId xmlns:a16="http://schemas.microsoft.com/office/drawing/2014/main" id="{2E7E3465-CA6F-A5F7-56E3-4D33FDC9C8F2}"/>
              </a:ext>
            </a:extLst>
          </p:cNvPr>
          <p:cNvSpPr/>
          <p:nvPr/>
        </p:nvSpPr>
        <p:spPr bwMode="auto">
          <a:xfrm>
            <a:off x="6492084" y="2092511"/>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0" name="TextBox 99">
            <a:extLst>
              <a:ext uri="{FF2B5EF4-FFF2-40B4-BE49-F238E27FC236}">
                <a16:creationId xmlns:a16="http://schemas.microsoft.com/office/drawing/2014/main" id="{E247F84B-8939-7194-E2D4-D78ACE060DE3}"/>
              </a:ext>
            </a:extLst>
          </p:cNvPr>
          <p:cNvSpPr txBox="1"/>
          <p:nvPr/>
        </p:nvSpPr>
        <p:spPr>
          <a:xfrm>
            <a:off x="8085939" y="2513159"/>
            <a:ext cx="1202252" cy="369332"/>
          </a:xfrm>
          <a:prstGeom prst="rect">
            <a:avLst/>
          </a:prstGeom>
          <a:noFill/>
        </p:spPr>
        <p:txBody>
          <a:bodyPr wrap="none" lIns="0" tIns="0" rIns="0" bIns="0" rtlCol="0">
            <a:spAutoFit/>
          </a:bodyPr>
          <a:lstStyle/>
          <a:p>
            <a:pPr algn="l"/>
            <a:r>
              <a:rPr lang="en-US" sz="2400" dirty="0">
                <a:latin typeface="+mj-lt"/>
              </a:rPr>
              <a:t>Blocking</a:t>
            </a:r>
          </a:p>
        </p:txBody>
      </p:sp>
      <p:pic>
        <p:nvPicPr>
          <p:cNvPr id="129" name="Graphic 128" descr="No sign with solid fill">
            <a:extLst>
              <a:ext uri="{FF2B5EF4-FFF2-40B4-BE49-F238E27FC236}">
                <a16:creationId xmlns:a16="http://schemas.microsoft.com/office/drawing/2014/main" id="{9CE3F95A-1B7E-C5DB-CFFB-BDDEE0CB6F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6623" y="2213978"/>
            <a:ext cx="914400" cy="914400"/>
          </a:xfrm>
          <a:prstGeom prst="rect">
            <a:avLst/>
          </a:prstGeom>
        </p:spPr>
      </p:pic>
      <p:grpSp>
        <p:nvGrpSpPr>
          <p:cNvPr id="140" name="Group 139">
            <a:extLst>
              <a:ext uri="{FF2B5EF4-FFF2-40B4-BE49-F238E27FC236}">
                <a16:creationId xmlns:a16="http://schemas.microsoft.com/office/drawing/2014/main" id="{0C71DC89-A0F7-4EC0-B5FE-357735A2F332}"/>
              </a:ext>
            </a:extLst>
          </p:cNvPr>
          <p:cNvGrpSpPr/>
          <p:nvPr/>
        </p:nvGrpSpPr>
        <p:grpSpPr>
          <a:xfrm>
            <a:off x="6498434" y="3720118"/>
            <a:ext cx="5108233" cy="1210628"/>
            <a:chOff x="6498434" y="3720118"/>
            <a:chExt cx="5108233" cy="1210628"/>
          </a:xfrm>
        </p:grpSpPr>
        <p:sp>
          <p:nvSpPr>
            <p:cNvPr id="101" name="Rectangle: Rounded Corners 100">
              <a:extLst>
                <a:ext uri="{FF2B5EF4-FFF2-40B4-BE49-F238E27FC236}">
                  <a16:creationId xmlns:a16="http://schemas.microsoft.com/office/drawing/2014/main" id="{C637956E-7589-DD00-E045-B62E7097CE7C}"/>
                </a:ext>
              </a:extLst>
            </p:cNvPr>
            <p:cNvSpPr/>
            <p:nvPr/>
          </p:nvSpPr>
          <p:spPr bwMode="auto">
            <a:xfrm>
              <a:off x="6498434" y="372011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2" name="TextBox 101">
              <a:extLst>
                <a:ext uri="{FF2B5EF4-FFF2-40B4-BE49-F238E27FC236}">
                  <a16:creationId xmlns:a16="http://schemas.microsoft.com/office/drawing/2014/main" id="{A8CC691C-823C-A0CA-C31C-BA323F56AD2A}"/>
                </a:ext>
              </a:extLst>
            </p:cNvPr>
            <p:cNvSpPr txBox="1"/>
            <p:nvPr/>
          </p:nvSpPr>
          <p:spPr>
            <a:xfrm>
              <a:off x="8085939" y="4140766"/>
              <a:ext cx="1434688" cy="369332"/>
            </a:xfrm>
            <a:prstGeom prst="rect">
              <a:avLst/>
            </a:prstGeom>
            <a:noFill/>
          </p:spPr>
          <p:txBody>
            <a:bodyPr wrap="none" lIns="0" tIns="0" rIns="0" bIns="0" rtlCol="0">
              <a:spAutoFit/>
            </a:bodyPr>
            <a:lstStyle/>
            <a:p>
              <a:pPr algn="l"/>
              <a:r>
                <a:rPr lang="en-US" sz="2400" dirty="0">
                  <a:latin typeface="+mj-lt"/>
                </a:rPr>
                <a:t>Deadlocks</a:t>
              </a:r>
            </a:p>
          </p:txBody>
        </p:sp>
        <p:pic>
          <p:nvPicPr>
            <p:cNvPr id="131" name="Graphic 130" descr="Lock with solid fill">
              <a:extLst>
                <a:ext uri="{FF2B5EF4-FFF2-40B4-BE49-F238E27FC236}">
                  <a16:creationId xmlns:a16="http://schemas.microsoft.com/office/drawing/2014/main" id="{87F7E6A5-82F3-A25E-4F33-C815A631EE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6623" y="3830494"/>
              <a:ext cx="914400" cy="914400"/>
            </a:xfrm>
            <a:prstGeom prst="rect">
              <a:avLst/>
            </a:prstGeom>
          </p:spPr>
        </p:pic>
      </p:grpSp>
      <p:sp>
        <p:nvSpPr>
          <p:cNvPr id="115" name="Rectangle: Rounded Corners 114">
            <a:extLst>
              <a:ext uri="{FF2B5EF4-FFF2-40B4-BE49-F238E27FC236}">
                <a16:creationId xmlns:a16="http://schemas.microsoft.com/office/drawing/2014/main" id="{E48C8061-B156-869B-0941-E57335D758C9}"/>
              </a:ext>
            </a:extLst>
          </p:cNvPr>
          <p:cNvSpPr/>
          <p:nvPr/>
        </p:nvSpPr>
        <p:spPr bwMode="auto">
          <a:xfrm>
            <a:off x="6498434" y="5325736"/>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1CFF8A90-4CC3-3ADB-B951-B5CCFB8D2B2F}"/>
              </a:ext>
            </a:extLst>
          </p:cNvPr>
          <p:cNvSpPr txBox="1"/>
          <p:nvPr/>
        </p:nvSpPr>
        <p:spPr>
          <a:xfrm>
            <a:off x="8085939" y="5746384"/>
            <a:ext cx="2184381" cy="369332"/>
          </a:xfrm>
          <a:prstGeom prst="rect">
            <a:avLst/>
          </a:prstGeom>
          <a:noFill/>
        </p:spPr>
        <p:txBody>
          <a:bodyPr wrap="none" lIns="0" tIns="0" rIns="0" bIns="0" rtlCol="0">
            <a:spAutoFit/>
          </a:bodyPr>
          <a:lstStyle/>
          <a:p>
            <a:pPr algn="l"/>
            <a:r>
              <a:rPr lang="en-US" sz="2400" dirty="0">
                <a:latin typeface="+mj-lt"/>
              </a:rPr>
              <a:t>Memory Grants</a:t>
            </a:r>
          </a:p>
        </p:txBody>
      </p:sp>
      <p:grpSp>
        <p:nvGrpSpPr>
          <p:cNvPr id="132" name="Group 162">
            <a:extLst>
              <a:ext uri="{FF2B5EF4-FFF2-40B4-BE49-F238E27FC236}">
                <a16:creationId xmlns:a16="http://schemas.microsoft.com/office/drawing/2014/main" id="{F4241A34-6122-1689-A57F-6AE9DAF55FC8}"/>
              </a:ext>
            </a:extLst>
          </p:cNvPr>
          <p:cNvGrpSpPr>
            <a:grpSpLocks noChangeAspect="1"/>
          </p:cNvGrpSpPr>
          <p:nvPr/>
        </p:nvGrpSpPr>
        <p:grpSpPr bwMode="auto">
          <a:xfrm>
            <a:off x="6865033" y="5574833"/>
            <a:ext cx="680291" cy="680289"/>
            <a:chOff x="5194" y="2529"/>
            <a:chExt cx="359" cy="359"/>
          </a:xfrm>
        </p:grpSpPr>
        <p:sp>
          <p:nvSpPr>
            <p:cNvPr id="133" name="AutoShape 161">
              <a:extLst>
                <a:ext uri="{FF2B5EF4-FFF2-40B4-BE49-F238E27FC236}">
                  <a16:creationId xmlns:a16="http://schemas.microsoft.com/office/drawing/2014/main" id="{AB16C5AE-D232-08DE-0BD5-3D52EC49AC2F}"/>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63">
              <a:extLst>
                <a:ext uri="{FF2B5EF4-FFF2-40B4-BE49-F238E27FC236}">
                  <a16:creationId xmlns:a16="http://schemas.microsoft.com/office/drawing/2014/main" id="{5625E942-17E8-E2BE-B99B-05509F26599E}"/>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64">
              <a:extLst>
                <a:ext uri="{FF2B5EF4-FFF2-40B4-BE49-F238E27FC236}">
                  <a16:creationId xmlns:a16="http://schemas.microsoft.com/office/drawing/2014/main" id="{B315C94E-2BB9-6A49-AEBC-51C3442B9C8F}"/>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61248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115"/>
                                        </p:tgtEl>
                                        <p:attrNameLst>
                                          <p:attrName>style.color</p:attrName>
                                        </p:attrNameLst>
                                      </p:cBhvr>
                                      <p:to>
                                        <a:srgbClr val="00B050"/>
                                      </p:to>
                                    </p:animClr>
                                    <p:animClr clrSpc="rgb" dir="cw">
                                      <p:cBhvr>
                                        <p:cTn id="7" dur="500" fill="hold"/>
                                        <p:tgtEl>
                                          <p:spTgt spid="115"/>
                                        </p:tgtEl>
                                        <p:attrNameLst>
                                          <p:attrName>fillcolor</p:attrName>
                                        </p:attrNameLst>
                                      </p:cBhvr>
                                      <p:to>
                                        <a:srgbClr val="00B050"/>
                                      </p:to>
                                    </p:animClr>
                                    <p:set>
                                      <p:cBhvr>
                                        <p:cTn id="8" dur="500" fill="hold"/>
                                        <p:tgtEl>
                                          <p:spTgt spid="115"/>
                                        </p:tgtEl>
                                        <p:attrNameLst>
                                          <p:attrName>fill.type</p:attrName>
                                        </p:attrNameLst>
                                      </p:cBhvr>
                                      <p:to>
                                        <p:strVal val="solid"/>
                                      </p:to>
                                    </p:set>
                                    <p:set>
                                      <p:cBhvr>
                                        <p:cTn id="9" dur="500" fill="hold"/>
                                        <p:tgtEl>
                                          <p:spTgt spid="11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r>
              <a:rPr lang="en-US" sz="2400" dirty="0">
                <a:solidFill>
                  <a:srgbClr val="0000FF"/>
                </a:solidFill>
                <a:latin typeface="Consolas" panose="020B0609020204030204" pitchFamily="49" charset="0"/>
              </a:rPr>
              <a:t>SELECT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customer_id</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customer_type</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customer_date</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FROM</a:t>
            </a:r>
            <a:r>
              <a:rPr lang="en-US" sz="2400" dirty="0">
                <a:solidFill>
                  <a:srgbClr val="000000"/>
                </a:solidFill>
                <a:latin typeface="Consolas" panose="020B0609020204030204" pitchFamily="49" charset="0"/>
              </a:rPr>
              <a:t> customers</a:t>
            </a:r>
          </a:p>
          <a:p>
            <a:r>
              <a:rPr lang="en-US" sz="2400" dirty="0">
                <a:solidFill>
                  <a:srgbClr val="0000FF"/>
                </a:solidFill>
                <a:latin typeface="Consolas" panose="020B0609020204030204" pitchFamily="49" charset="0"/>
              </a:rPr>
              <a:t>WHERE</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customer_date</a:t>
            </a:r>
            <a:r>
              <a:rPr lang="en-US" sz="2400" dirty="0">
                <a:solidFill>
                  <a:srgbClr val="000000"/>
                </a:solidFill>
                <a:latin typeface="Consolas" panose="020B0609020204030204" pitchFamily="49" charset="0"/>
              </a:rPr>
              <a:t> </a:t>
            </a:r>
            <a:r>
              <a:rPr lang="en-US" sz="2400" dirty="0">
                <a:solidFill>
                  <a:srgbClr val="808080"/>
                </a:solidFill>
                <a:latin typeface="Consolas" panose="020B0609020204030204" pitchFamily="49" charset="0"/>
              </a:rPr>
              <a:t>&lt;</a:t>
            </a:r>
            <a:r>
              <a:rPr lang="en-US" sz="2400" dirty="0">
                <a:solidFill>
                  <a:srgbClr val="000000"/>
                </a:solidFill>
                <a:latin typeface="Consolas" panose="020B0609020204030204" pitchFamily="49" charset="0"/>
              </a:rPr>
              <a:t> </a:t>
            </a:r>
            <a:r>
              <a:rPr lang="en-US" sz="2400" dirty="0">
                <a:solidFill>
                  <a:srgbClr val="FF00FF"/>
                </a:solidFill>
                <a:latin typeface="Consolas" panose="020B0609020204030204" pitchFamily="49" charset="0"/>
              </a:rPr>
              <a:t>GETDATE</a:t>
            </a:r>
            <a:r>
              <a:rPr lang="en-US" sz="2400" dirty="0">
                <a:solidFill>
                  <a:srgbClr val="808080"/>
                </a:solidFill>
                <a:latin typeface="Consolas" panose="020B0609020204030204" pitchFamily="49" charset="0"/>
              </a:rPr>
              <a:t>()</a:t>
            </a:r>
            <a:endParaRPr lang="en-US" sz="2400" dirty="0">
              <a:solidFill>
                <a:srgbClr val="000000"/>
              </a:solidFill>
              <a:latin typeface="Consolas" panose="020B0609020204030204" pitchFamily="49" charset="0"/>
            </a:endParaRPr>
          </a:p>
          <a:p>
            <a:r>
              <a:rPr lang="en-US" sz="2400" dirty="0">
                <a:solidFill>
                  <a:srgbClr val="0000FF"/>
                </a:solidFill>
                <a:latin typeface="Consolas" panose="020B0609020204030204" pitchFamily="49" charset="0"/>
              </a:rPr>
              <a:t>ORDER</a:t>
            </a:r>
            <a:r>
              <a:rPr lang="en-US" sz="2400" dirty="0">
                <a:solidFill>
                  <a:srgbClr val="000000"/>
                </a:solidFill>
                <a:latin typeface="Consolas" panose="020B0609020204030204" pitchFamily="49" charset="0"/>
              </a:rPr>
              <a:t> </a:t>
            </a:r>
            <a:r>
              <a:rPr lang="en-US" sz="2400" dirty="0">
                <a:solidFill>
                  <a:srgbClr val="0000FF"/>
                </a:solidFill>
                <a:latin typeface="Consolas" panose="020B0609020204030204" pitchFamily="49" charset="0"/>
              </a:rPr>
              <a:t>BY</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customer_date</a:t>
            </a:r>
            <a:r>
              <a:rPr lang="en-US" sz="2400" dirty="0">
                <a:solidFill>
                  <a:srgbClr val="808080"/>
                </a:solidFill>
                <a:latin typeface="Consolas" panose="020B0609020204030204" pitchFamily="49" charset="0"/>
              </a:rPr>
              <a:t>,</a:t>
            </a:r>
            <a:r>
              <a:rPr lang="en-US" sz="2400" dirty="0">
                <a:solidFill>
                  <a:srgbClr val="000000"/>
                </a:solidFill>
                <a:latin typeface="Consolas" panose="020B0609020204030204" pitchFamily="49" charset="0"/>
              </a:rPr>
              <a:t> </a:t>
            </a:r>
            <a:r>
              <a:rPr lang="en-US" sz="2400" dirty="0" err="1">
                <a:solidFill>
                  <a:srgbClr val="000000"/>
                </a:solidFill>
                <a:latin typeface="Consolas" panose="020B0609020204030204" pitchFamily="49" charset="0"/>
              </a:rPr>
              <a:t>customer_type</a:t>
            </a:r>
            <a:endParaRPr lang="en-US" sz="2400" dirty="0"/>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892768" y="5609354"/>
            <a:ext cx="2884444" cy="615553"/>
          </a:xfrm>
          <a:prstGeom prst="rect">
            <a:avLst/>
          </a:prstGeom>
          <a:noFill/>
        </p:spPr>
        <p:txBody>
          <a:bodyPr wrap="none" lIns="0" tIns="0" rIns="0" bIns="0" rtlCol="0">
            <a:spAutoFit/>
          </a:bodyPr>
          <a:lstStyle/>
          <a:p>
            <a:pPr algn="ctr"/>
            <a:r>
              <a:rPr lang="en-US" sz="2000" dirty="0"/>
              <a:t>Memory Grant</a:t>
            </a:r>
          </a:p>
          <a:p>
            <a:pPr algn="ctr"/>
            <a:r>
              <a:rPr lang="en-US" sz="2000" dirty="0"/>
              <a:t>Granted before execution</a:t>
            </a: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algn="ctr"/>
            <a:r>
              <a:rPr lang="en-US" sz="2000" dirty="0"/>
              <a:t>1,000,000, rows x </a:t>
            </a:r>
          </a:p>
          <a:p>
            <a:pPr algn="ctr"/>
            <a:r>
              <a:rPr lang="en-US" sz="2000" dirty="0"/>
              <a:t>500 bytes per row</a:t>
            </a:r>
          </a:p>
          <a:p>
            <a:pPr algn="ctr"/>
            <a:endParaRPr lang="en-US" sz="2000" dirty="0"/>
          </a:p>
          <a:p>
            <a:pPr algn="ctr"/>
            <a:r>
              <a:rPr lang="en-US" sz="2000" dirty="0"/>
              <a:t>= </a:t>
            </a:r>
            <a:r>
              <a:rPr lang="en-US" sz="2000" dirty="0">
                <a:latin typeface="+mj-lt"/>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algn="ctr"/>
            <a:r>
              <a:rPr lang="en-US" sz="2000" dirty="0"/>
              <a:t>Memory Grant</a:t>
            </a:r>
          </a:p>
          <a:p>
            <a:pPr algn="ctr"/>
            <a:r>
              <a:rPr lang="en-US" sz="2000" dirty="0"/>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algn="l"/>
            <a:r>
              <a:rPr lang="en-US" sz="2000" dirty="0">
                <a:latin typeface="+mj-lt"/>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algn="ctr"/>
            <a:r>
              <a:rPr lang="en-US" sz="2000" dirty="0"/>
              <a:t>Memory Grant</a:t>
            </a:r>
          </a:p>
          <a:p>
            <a:pPr algn="ctr"/>
            <a:r>
              <a:rPr lang="en-US" sz="2000" dirty="0"/>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algn="ctr"/>
            <a:r>
              <a:rPr lang="en-US" sz="2000" dirty="0"/>
              <a:t>Actual Memory Needed</a:t>
            </a:r>
          </a:p>
          <a:p>
            <a:pPr algn="ctr"/>
            <a:r>
              <a:rPr lang="en-US" sz="2000" dirty="0"/>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algn="ctr"/>
            <a:r>
              <a:rPr lang="en-US" sz="2000" dirty="0"/>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80340" y="6000893"/>
            <a:ext cx="1979324" cy="615553"/>
          </a:xfrm>
          <a:prstGeom prst="rect">
            <a:avLst/>
          </a:prstGeom>
          <a:noFill/>
        </p:spPr>
        <p:txBody>
          <a:bodyPr wrap="none" lIns="0" tIns="0" rIns="0" bIns="0" rtlCol="0">
            <a:spAutoFit/>
          </a:bodyPr>
          <a:lstStyle/>
          <a:p>
            <a:pPr algn="l"/>
            <a:r>
              <a:rPr lang="en-US" sz="2000" dirty="0">
                <a:latin typeface="+mj-lt"/>
              </a:rPr>
              <a:t>IO_COMPLETION</a:t>
            </a:r>
          </a:p>
          <a:p>
            <a:pPr algn="l"/>
            <a:r>
              <a:rPr lang="en-US" sz="2000" dirty="0">
                <a:latin typeface="+mj-lt"/>
              </a:rPr>
              <a:t>IO_QUEUE_LIMIT</a:t>
            </a:r>
          </a:p>
        </p:txBody>
      </p:sp>
      <p:sp>
        <p:nvSpPr>
          <p:cNvPr id="43" name="TextBox 42">
            <a:extLst>
              <a:ext uri="{FF2B5EF4-FFF2-40B4-BE49-F238E27FC236}">
                <a16:creationId xmlns:a16="http://schemas.microsoft.com/office/drawing/2014/main" id="{85665B60-4AF2-E4EC-FD3B-5D51EFBE4B45}"/>
              </a:ext>
            </a:extLst>
          </p:cNvPr>
          <p:cNvSpPr txBox="1"/>
          <p:nvPr/>
        </p:nvSpPr>
        <p:spPr>
          <a:xfrm>
            <a:off x="366284" y="6247055"/>
            <a:ext cx="6287940" cy="307777"/>
          </a:xfrm>
          <a:prstGeom prst="rect">
            <a:avLst/>
          </a:prstGeom>
          <a:noFill/>
        </p:spPr>
        <p:txBody>
          <a:bodyPr wrap="none" lIns="0" tIns="0" rIns="0" bIns="0" rtlCol="0">
            <a:spAutoFit/>
          </a:bodyPr>
          <a:lstStyle/>
          <a:p>
            <a:pPr algn="ctr"/>
            <a:r>
              <a:rPr lang="en-US" sz="2000" dirty="0">
                <a:latin typeface="+mj-lt"/>
              </a:rPr>
              <a:t>Memory Grant Feedback = Adjust after first execution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algn="ctr"/>
            <a:r>
              <a:rPr lang="en-US" sz="2000" dirty="0"/>
              <a:t>1,000,000, rows x </a:t>
            </a:r>
          </a:p>
          <a:p>
            <a:pPr algn="ctr"/>
            <a:r>
              <a:rPr lang="en-US" sz="2000" dirty="0"/>
              <a:t>500 bytes per row</a:t>
            </a:r>
          </a:p>
          <a:p>
            <a:pPr algn="ctr"/>
            <a:endParaRPr lang="en-US" sz="2000" dirty="0"/>
          </a:p>
          <a:p>
            <a:pPr algn="ctr"/>
            <a:r>
              <a:rPr lang="en-US" sz="2000" dirty="0"/>
              <a:t>= </a:t>
            </a:r>
            <a:r>
              <a:rPr lang="en-US" sz="2000" dirty="0">
                <a:latin typeface="+mj-lt"/>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fade">
                                      <p:cBhvr>
                                        <p:cTn id="8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2BAA-2C0F-A172-4CC6-F3F42C69749F}"/>
              </a:ext>
            </a:extLst>
          </p:cNvPr>
          <p:cNvSpPr>
            <a:spLocks noGrp="1"/>
          </p:cNvSpPr>
          <p:nvPr>
            <p:ph type="title"/>
          </p:nvPr>
        </p:nvSpPr>
        <p:spPr/>
        <p:txBody>
          <a:bodyPr/>
          <a:lstStyle/>
          <a:p>
            <a:r>
              <a:rPr lang="en-US" dirty="0"/>
              <a:t>The troubleshooting process</a:t>
            </a:r>
          </a:p>
        </p:txBody>
      </p:sp>
      <p:graphicFrame>
        <p:nvGraphicFramePr>
          <p:cNvPr id="4" name="Diagram 3">
            <a:extLst>
              <a:ext uri="{FF2B5EF4-FFF2-40B4-BE49-F238E27FC236}">
                <a16:creationId xmlns:a16="http://schemas.microsoft.com/office/drawing/2014/main" id="{74D2EEFA-F5AC-C1D6-678C-B1060D057690}"/>
              </a:ext>
            </a:extLst>
          </p:cNvPr>
          <p:cNvGraphicFramePr/>
          <p:nvPr>
            <p:extLst>
              <p:ext uri="{D42A27DB-BD31-4B8C-83A1-F6EECF244321}">
                <p14:modId xmlns:p14="http://schemas.microsoft.com/office/powerpoint/2010/main" val="357983478"/>
              </p:ext>
            </p:extLst>
          </p:nvPr>
        </p:nvGraphicFramePr>
        <p:xfrm>
          <a:off x="407624" y="1232310"/>
          <a:ext cx="11501609" cy="49151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C3649FFD-4160-76A9-0F75-1F681AF44767}"/>
              </a:ext>
            </a:extLst>
          </p:cNvPr>
          <p:cNvSpPr txBox="1"/>
          <p:nvPr/>
        </p:nvSpPr>
        <p:spPr>
          <a:xfrm>
            <a:off x="3075099" y="6246911"/>
            <a:ext cx="6245749" cy="307777"/>
          </a:xfrm>
          <a:prstGeom prst="rect">
            <a:avLst/>
          </a:prstGeom>
          <a:noFill/>
        </p:spPr>
        <p:txBody>
          <a:bodyPr wrap="none" lIns="0" tIns="0" rIns="0" bIns="0" rtlCol="0">
            <a:spAutoFit/>
          </a:bodyPr>
          <a:lstStyle/>
          <a:p>
            <a:r>
              <a:rPr lang="en-US" sz="2000" b="1" dirty="0"/>
              <a:t>Try it yourself at </a:t>
            </a:r>
            <a:r>
              <a:rPr lang="en-US" sz="2000" b="1" dirty="0">
                <a:latin typeface="Segoe UI"/>
              </a:rPr>
              <a:t>https://aka.ms/azuresqlworkshop</a:t>
            </a:r>
            <a:r>
              <a:rPr lang="en-US" sz="2000" b="1" dirty="0"/>
              <a:t>  </a:t>
            </a:r>
          </a:p>
        </p:txBody>
      </p:sp>
      <p:sp>
        <p:nvSpPr>
          <p:cNvPr id="3" name="Rectangle: Rounded Corners 2">
            <a:extLst>
              <a:ext uri="{FF2B5EF4-FFF2-40B4-BE49-F238E27FC236}">
                <a16:creationId xmlns:a16="http://schemas.microsoft.com/office/drawing/2014/main" id="{E42E07CA-D17B-EA87-56B3-E71DEC4D7C4A}"/>
              </a:ext>
            </a:extLst>
          </p:cNvPr>
          <p:cNvSpPr/>
          <p:nvPr/>
        </p:nvSpPr>
        <p:spPr bwMode="auto">
          <a:xfrm>
            <a:off x="9725569" y="259809"/>
            <a:ext cx="1575115" cy="77511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You might see Data IO</a:t>
            </a:r>
          </a:p>
        </p:txBody>
      </p:sp>
      <p:cxnSp>
        <p:nvCxnSpPr>
          <p:cNvPr id="7" name="Straight Arrow Connector 6">
            <a:extLst>
              <a:ext uri="{FF2B5EF4-FFF2-40B4-BE49-F238E27FC236}">
                <a16:creationId xmlns:a16="http://schemas.microsoft.com/office/drawing/2014/main" id="{E4834079-C89B-84FE-F431-5D7309C036D4}"/>
              </a:ext>
            </a:extLst>
          </p:cNvPr>
          <p:cNvCxnSpPr>
            <a:cxnSpLocks/>
            <a:stCxn id="3" idx="1"/>
          </p:cNvCxnSpPr>
          <p:nvPr/>
        </p:nvCxnSpPr>
        <p:spPr>
          <a:xfrm flipH="1">
            <a:off x="8846545" y="647364"/>
            <a:ext cx="879024" cy="584946"/>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242B6113-BE00-B4CD-C207-96FB6D5204CC}"/>
              </a:ext>
            </a:extLst>
          </p:cNvPr>
          <p:cNvSpPr/>
          <p:nvPr/>
        </p:nvSpPr>
        <p:spPr bwMode="auto">
          <a:xfrm>
            <a:off x="10341368" y="5859356"/>
            <a:ext cx="1575115" cy="775110"/>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ea typeface="Segoe UI" pitchFamily="34" charset="0"/>
                <a:cs typeface="Segoe UI" pitchFamily="34" charset="0"/>
              </a:rPr>
              <a:t>Enable MGF</a:t>
            </a:r>
          </a:p>
          <a:p>
            <a:pPr algn="ctr" defTabSz="932472" fontAlgn="base">
              <a:spcBef>
                <a:spcPct val="0"/>
              </a:spcBef>
              <a:spcAft>
                <a:spcPct val="0"/>
              </a:spcAft>
            </a:pPr>
            <a:r>
              <a:rPr lang="en-US" sz="1400">
                <a:solidFill>
                  <a:srgbClr val="FFFFFF"/>
                </a:solidFill>
                <a:ea typeface="Segoe UI" pitchFamily="34" charset="0"/>
                <a:cs typeface="Segoe UI" pitchFamily="34" charset="0"/>
              </a:rPr>
              <a:t>dbcompat</a:t>
            </a:r>
            <a:endParaRPr lang="en-US" sz="1400" dirty="0">
              <a:solidFill>
                <a:srgbClr val="FFFFFF"/>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8855991-7475-6EE1-2062-9921FCFF0242}"/>
              </a:ext>
            </a:extLst>
          </p:cNvPr>
          <p:cNvCxnSpPr>
            <a:cxnSpLocks/>
            <a:stCxn id="6" idx="1"/>
          </p:cNvCxnSpPr>
          <p:nvPr/>
        </p:nvCxnSpPr>
        <p:spPr>
          <a:xfrm flipH="1" flipV="1">
            <a:off x="9725569" y="5997688"/>
            <a:ext cx="615799" cy="249223"/>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969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126172B-6F4D-48AB-A1A6-C8D15EA49021}"/>
                                            </p:graphicEl>
                                          </p:spTgt>
                                        </p:tgtEl>
                                        <p:attrNameLst>
                                          <p:attrName>style.visibility</p:attrName>
                                        </p:attrNameLst>
                                      </p:cBhvr>
                                      <p:to>
                                        <p:strVal val="visible"/>
                                      </p:to>
                                    </p:set>
                                    <p:animEffect transition="in" filter="fade">
                                      <p:cBhvr>
                                        <p:cTn id="7" dur="500"/>
                                        <p:tgtEl>
                                          <p:spTgt spid="4">
                                            <p:graphicEl>
                                              <a:dgm id="{E126172B-6F4D-48AB-A1A6-C8D15EA49021}"/>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A1D2584B-8777-48B7-AC3C-5A473F777428}"/>
                                            </p:graphicEl>
                                          </p:spTgt>
                                        </p:tgtEl>
                                        <p:attrNameLst>
                                          <p:attrName>style.visibility</p:attrName>
                                        </p:attrNameLst>
                                      </p:cBhvr>
                                      <p:to>
                                        <p:strVal val="visible"/>
                                      </p:to>
                                    </p:set>
                                    <p:animEffect transition="in" filter="fade">
                                      <p:cBhvr>
                                        <p:cTn id="20" dur="500"/>
                                        <p:tgtEl>
                                          <p:spTgt spid="4">
                                            <p:graphicEl>
                                              <a:dgm id="{A1D2584B-8777-48B7-AC3C-5A473F777428}"/>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graphicEl>
                                              <a:dgm id="{58BC4DDC-49E8-48C4-9DD3-4F949098104C}"/>
                                            </p:graphicEl>
                                          </p:spTgt>
                                        </p:tgtEl>
                                        <p:attrNameLst>
                                          <p:attrName>style.visibility</p:attrName>
                                        </p:attrNameLst>
                                      </p:cBhvr>
                                      <p:to>
                                        <p:strVal val="visible"/>
                                      </p:to>
                                    </p:set>
                                    <p:animEffect transition="in" filter="fade">
                                      <p:cBhvr>
                                        <p:cTn id="25" dur="500"/>
                                        <p:tgtEl>
                                          <p:spTgt spid="4">
                                            <p:graphicEl>
                                              <a:dgm id="{58BC4DDC-49E8-48C4-9DD3-4F949098104C}"/>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graphicEl>
                                              <a:dgm id="{98FB65A2-728B-4EC0-97E5-C06C64D541E3}"/>
                                            </p:graphicEl>
                                          </p:spTgt>
                                        </p:tgtEl>
                                        <p:attrNameLst>
                                          <p:attrName>style.visibility</p:attrName>
                                        </p:attrNameLst>
                                      </p:cBhvr>
                                      <p:to>
                                        <p:strVal val="visible"/>
                                      </p:to>
                                    </p:set>
                                    <p:animEffect transition="in" filter="fade">
                                      <p:cBhvr>
                                        <p:cTn id="30" dur="500"/>
                                        <p:tgtEl>
                                          <p:spTgt spid="4">
                                            <p:graphicEl>
                                              <a:dgm id="{98FB65A2-728B-4EC0-97E5-C06C64D541E3}"/>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graphicEl>
                                              <a:dgm id="{944FAD45-8277-4C30-BEAE-DA25AF50D8C4}"/>
                                            </p:graphicEl>
                                          </p:spTgt>
                                        </p:tgtEl>
                                        <p:attrNameLst>
                                          <p:attrName>style.visibility</p:attrName>
                                        </p:attrNameLst>
                                      </p:cBhvr>
                                      <p:to>
                                        <p:strVal val="visible"/>
                                      </p:to>
                                    </p:set>
                                    <p:animEffect transition="in" filter="fade">
                                      <p:cBhvr>
                                        <p:cTn id="35" dur="500"/>
                                        <p:tgtEl>
                                          <p:spTgt spid="4">
                                            <p:graphicEl>
                                              <a:dgm id="{944FAD45-8277-4C30-BEAE-DA25AF50D8C4}"/>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615F6D14-A329-4148-96C9-29B9FB61029A}"/>
                                            </p:graphicEl>
                                          </p:spTgt>
                                        </p:tgtEl>
                                        <p:attrNameLst>
                                          <p:attrName>style.visibility</p:attrName>
                                        </p:attrNameLst>
                                      </p:cBhvr>
                                      <p:to>
                                        <p:strVal val="visible"/>
                                      </p:to>
                                    </p:set>
                                    <p:animEffect transition="in" filter="fade">
                                      <p:cBhvr>
                                        <p:cTn id="40" dur="500"/>
                                        <p:tgtEl>
                                          <p:spTgt spid="4">
                                            <p:graphicEl>
                                              <a:dgm id="{615F6D14-A329-4148-96C9-29B9FB61029A}"/>
                                            </p:graphicEl>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3"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waiting_memorygrant_scene0">
            <a:hlinkClick r:id="" action="ppaction://media"/>
            <a:extLst>
              <a:ext uri="{FF2B5EF4-FFF2-40B4-BE49-F238E27FC236}">
                <a16:creationId xmlns:a16="http://schemas.microsoft.com/office/drawing/2014/main" id="{4F4C8004-7FDC-21C2-FCCF-361E71BBB65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449651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iting_memorygrant_scene1">
            <a:hlinkClick r:id="" action="ppaction://media"/>
            <a:extLst>
              <a:ext uri="{FF2B5EF4-FFF2-40B4-BE49-F238E27FC236}">
                <a16:creationId xmlns:a16="http://schemas.microsoft.com/office/drawing/2014/main" id="{219B6C40-B7E8-B7BE-12FC-7968ED8F1A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551913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iting_memorygrant_scene2">
            <a:hlinkClick r:id="" action="ppaction://media"/>
            <a:extLst>
              <a:ext uri="{FF2B5EF4-FFF2-40B4-BE49-F238E27FC236}">
                <a16:creationId xmlns:a16="http://schemas.microsoft.com/office/drawing/2014/main" id="{89264D73-BE1E-0B51-C44A-C359234A1C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93786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1100</TotalTime>
  <Words>875</Words>
  <Application>Microsoft Office PowerPoint</Application>
  <PresentationFormat>Widescreen</PresentationFormat>
  <Paragraphs>138</Paragraphs>
  <Slides>18</Slides>
  <Notes>16</Notes>
  <HiddenSlides>0</HiddenSlides>
  <MMClips>10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18</vt:i4>
      </vt:variant>
    </vt:vector>
  </HeadingPairs>
  <TitlesOfParts>
    <vt:vector size="30" baseType="lpstr">
      <vt:lpstr>Arial</vt:lpstr>
      <vt:lpstr>Calibri</vt:lpstr>
      <vt:lpstr>Consolas</vt:lpstr>
      <vt:lpstr>Segoe UI</vt:lpstr>
      <vt:lpstr>Segoe UI Light</vt:lpstr>
      <vt:lpstr>Segoe UI Semibold</vt:lpstr>
      <vt:lpstr>Segoe UI Semilight</vt:lpstr>
      <vt:lpstr>Wingdings</vt:lpstr>
      <vt:lpstr>3_White Template</vt:lpstr>
      <vt:lpstr>Microsoft Ignite 16/9 White Template</vt:lpstr>
      <vt:lpstr>2_WHITE TEMPLATE</vt:lpstr>
      <vt:lpstr>1_WHITE TEMPLATE</vt:lpstr>
      <vt:lpstr>Azure SQL for Beginners Performance Troubleshooting Waiting due to memory grants  </vt:lpstr>
      <vt:lpstr>Performance is “slow” = Running vs Waiting</vt:lpstr>
      <vt:lpstr>Running vs Waiting Scenarios</vt:lpstr>
      <vt:lpstr>What is a memory grant?</vt:lpstr>
      <vt:lpstr>When can memory grants become a problem?</vt:lpstr>
      <vt:lpstr>The troubleshooting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Learn more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2023-02-01T18:58:37Z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